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9" r:id="rId4"/>
  </p:sldMasterIdLst>
  <p:notesMasterIdLst>
    <p:notesMasterId r:id="rId22"/>
  </p:notesMasterIdLst>
  <p:sldIdLst>
    <p:sldId id="256" r:id="rId5"/>
    <p:sldId id="257" r:id="rId6"/>
    <p:sldId id="289" r:id="rId7"/>
    <p:sldId id="261" r:id="rId8"/>
    <p:sldId id="273" r:id="rId9"/>
    <p:sldId id="290" r:id="rId10"/>
    <p:sldId id="291" r:id="rId11"/>
    <p:sldId id="275" r:id="rId12"/>
    <p:sldId id="285" r:id="rId13"/>
    <p:sldId id="283" r:id="rId14"/>
    <p:sldId id="300" r:id="rId15"/>
    <p:sldId id="272" r:id="rId16"/>
    <p:sldId id="301" r:id="rId17"/>
    <p:sldId id="295" r:id="rId18"/>
    <p:sldId id="296" r:id="rId19"/>
    <p:sldId id="294" r:id="rId20"/>
    <p:sldId id="29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85" userDrawn="1">
          <p15:clr>
            <a:srgbClr val="A4A3A4"/>
          </p15:clr>
        </p15:guide>
        <p15:guide id="3" orient="horz" pos="2047"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50D10F-24C7-2B69-8DD8-1B8B877904E7}" name="Gemma Quickfall" initials="GQ" userId="S::gemma.quickfall@wearefutures.com::3b7c315b-640a-4151-bbe9-7f47f03cb37c" providerId="AD"/>
  <p188:author id="{84943E50-774F-BC0B-0194-C27B60C98BDD}" name="Natalie Heffner" initials="NH" userId="S::Natalie.Heffner@wearefutures.com::64eb262f-e297-4103-80a3-26c96240ca2e" providerId="AD"/>
  <p188:author id="{6B743B75-8AF5-98E3-79FB-6089FFD8D64E}" name="Nathan March" initials="NM" userId="S::NMarch@engineeringuk.com::30a754aa-ac8e-4c0a-ad22-0efcc77bb94c" providerId="AD"/>
  <p188:author id="{7FD7D28C-1166-80A4-9FEA-06A35A7D1FE1}" name="Kim Biddulph" initials="KB" userId="S::KBiddulph@engineeringuk.com::d1c4f287-a662-4354-8dbf-70bef54d5fdc" providerId="AD"/>
  <p188:author id="{C566A3C5-F4F5-0743-745A-FE320CE0B76B}" name="Gemma Pickering" initials="GP" userId="S::Gemma.pickering@wearefutures.com::4ba9658d-48b8-4b43-ab55-6c7c65dac151" providerId="AD"/>
  <p188:author id="{B7AF03F8-DD1B-8BA5-42F1-C9FE6B75F243}" name="Claire Smith" initials="CS" userId="S::claire.smith@wearefutures.com::94135227-25e6-444d-bd57-13d05ccc9b0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laire Smith" initials="CS" lastIdx="26" clrIdx="0"/>
  <p:cmAuthor id="2" name="Claire" initials="C" lastIdx="14" clrIdx="1"/>
  <p:cmAuthor id="3" name="Gemma Quickfall" initials="GQ" lastIdx="28" clrIdx="2"/>
  <p:cmAuthor id="4" name="Aimee Welch" initials="AW" lastIdx="15" clrIdx="3"/>
  <p:cmAuthor id="5" name="Leanne Young" initials="LY" lastIdx="1" clrIdx="4"/>
  <p:cmAuthor id="6" name="Gemma Quickfall" initials="GQ [2]"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AF2C"/>
    <a:srgbClr val="4A4A49"/>
    <a:srgbClr val="F53686"/>
    <a:srgbClr val="7B2F82"/>
    <a:srgbClr val="FFB610"/>
    <a:srgbClr val="1EBA53"/>
    <a:srgbClr val="FFCC00"/>
    <a:srgbClr val="FF9933"/>
    <a:srgbClr val="FFF4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F09143-669D-B10B-8B5B-6A6E51DC3657}" v="2" dt="2024-09-19T15:16:33.2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36"/>
    <p:restoredTop sz="84696" autoAdjust="0"/>
  </p:normalViewPr>
  <p:slideViewPr>
    <p:cSldViewPr snapToGrid="0">
      <p:cViewPr varScale="1">
        <p:scale>
          <a:sx n="86" d="100"/>
          <a:sy n="86" d="100"/>
        </p:scale>
        <p:origin x="1548" y="84"/>
      </p:cViewPr>
      <p:guideLst>
        <p:guide orient="horz" pos="2183"/>
        <p:guide pos="3885"/>
        <p:guide orient="horz" pos="2047"/>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 Edwards" userId="60e61132-69ef-4838-8263-9d2711eb1b78" providerId="ADAL" clId="{024360E0-C526-4303-9F94-D367C5E3A437}"/>
    <pc:docChg chg="modSld">
      <pc:chgData name="Brian Edwards" userId="60e61132-69ef-4838-8263-9d2711eb1b78" providerId="ADAL" clId="{024360E0-C526-4303-9F94-D367C5E3A437}" dt="2024-09-12T15:58:03.441" v="0" actId="1076"/>
      <pc:docMkLst>
        <pc:docMk/>
      </pc:docMkLst>
      <pc:sldChg chg="modSp mod">
        <pc:chgData name="Brian Edwards" userId="60e61132-69ef-4838-8263-9d2711eb1b78" providerId="ADAL" clId="{024360E0-C526-4303-9F94-D367C5E3A437}" dt="2024-09-12T15:58:03.441" v="0" actId="1076"/>
        <pc:sldMkLst>
          <pc:docMk/>
          <pc:sldMk cId="547591288" sldId="298"/>
        </pc:sldMkLst>
        <pc:picChg chg="mod">
          <ac:chgData name="Brian Edwards" userId="60e61132-69ef-4838-8263-9d2711eb1b78" providerId="ADAL" clId="{024360E0-C526-4303-9F94-D367C5E3A437}" dt="2024-09-12T15:58:03.441" v="0" actId="1076"/>
          <ac:picMkLst>
            <pc:docMk/>
            <pc:sldMk cId="547591288" sldId="298"/>
            <ac:picMk id="9" creationId="{592871EF-3717-4390-577A-194CFED2548F}"/>
          </ac:picMkLst>
        </pc:picChg>
      </pc:sldChg>
    </pc:docChg>
  </pc:docChgLst>
  <pc:docChgLst>
    <pc:chgData name="Brian Edwards" userId="60e61132-69ef-4838-8263-9d2711eb1b78" providerId="ADAL" clId="{484929FA-A871-41F1-ACAB-29B8C03121A3}"/>
    <pc:docChg chg="undo redo custSel modSld delMainMaster modMainMaster">
      <pc:chgData name="Brian Edwards" userId="60e61132-69ef-4838-8263-9d2711eb1b78" providerId="ADAL" clId="{484929FA-A871-41F1-ACAB-29B8C03121A3}" dt="2024-09-12T15:54:04.054" v="143" actId="14826"/>
      <pc:docMkLst>
        <pc:docMk/>
      </pc:docMkLst>
      <pc:sldChg chg="modSp">
        <pc:chgData name="Brian Edwards" userId="60e61132-69ef-4838-8263-9d2711eb1b78" providerId="ADAL" clId="{484929FA-A871-41F1-ACAB-29B8C03121A3}" dt="2024-09-12T14:54:35.836" v="75"/>
        <pc:sldMkLst>
          <pc:docMk/>
          <pc:sldMk cId="3466437680" sldId="256"/>
        </pc:sldMkLst>
        <pc:spChg chg="mod">
          <ac:chgData name="Brian Edwards" userId="60e61132-69ef-4838-8263-9d2711eb1b78" providerId="ADAL" clId="{484929FA-A871-41F1-ACAB-29B8C03121A3}" dt="2024-09-12T14:54:35.836" v="75"/>
          <ac:spMkLst>
            <pc:docMk/>
            <pc:sldMk cId="3466437680" sldId="256"/>
            <ac:spMk id="2" creationId="{4AA47F65-0073-4D85-999F-70D27DDDDCAA}"/>
          </ac:spMkLst>
        </pc:spChg>
        <pc:spChg chg="mod">
          <ac:chgData name="Brian Edwards" userId="60e61132-69ef-4838-8263-9d2711eb1b78" providerId="ADAL" clId="{484929FA-A871-41F1-ACAB-29B8C03121A3}" dt="2024-09-12T14:54:35.836" v="75"/>
          <ac:spMkLst>
            <pc:docMk/>
            <pc:sldMk cId="3466437680" sldId="256"/>
            <ac:spMk id="4" creationId="{EDB4E3DC-544E-FE10-CC51-35F9E94EEAC8}"/>
          </ac:spMkLst>
        </pc:spChg>
      </pc:sldChg>
      <pc:sldChg chg="mod modClrScheme chgLayout">
        <pc:chgData name="Brian Edwards" userId="60e61132-69ef-4838-8263-9d2711eb1b78" providerId="ADAL" clId="{484929FA-A871-41F1-ACAB-29B8C03121A3}" dt="2024-09-12T14:42:38.411" v="2" actId="700"/>
        <pc:sldMkLst>
          <pc:docMk/>
          <pc:sldMk cId="3572157036" sldId="257"/>
        </pc:sldMkLst>
      </pc:sldChg>
      <pc:sldChg chg="addSp delSp modSp mod modClrScheme chgLayout">
        <pc:chgData name="Brian Edwards" userId="60e61132-69ef-4838-8263-9d2711eb1b78" providerId="ADAL" clId="{484929FA-A871-41F1-ACAB-29B8C03121A3}" dt="2024-09-12T15:53:53.221" v="142" actId="14826"/>
        <pc:sldMkLst>
          <pc:docMk/>
          <pc:sldMk cId="2470817327" sldId="261"/>
        </pc:sldMkLst>
        <pc:spChg chg="mod ord">
          <ac:chgData name="Brian Edwards" userId="60e61132-69ef-4838-8263-9d2711eb1b78" providerId="ADAL" clId="{484929FA-A871-41F1-ACAB-29B8C03121A3}" dt="2024-09-12T14:54:35.836" v="75"/>
          <ac:spMkLst>
            <pc:docMk/>
            <pc:sldMk cId="2470817327" sldId="261"/>
            <ac:spMk id="2" creationId="{F9B723C6-83A0-46F8-A52E-36243DCA39B6}"/>
          </ac:spMkLst>
        </pc:spChg>
        <pc:spChg chg="mod ord">
          <ac:chgData name="Brian Edwards" userId="60e61132-69ef-4838-8263-9d2711eb1b78" providerId="ADAL" clId="{484929FA-A871-41F1-ACAB-29B8C03121A3}" dt="2024-09-12T14:43:46.749" v="27" actId="1076"/>
          <ac:spMkLst>
            <pc:docMk/>
            <pc:sldMk cId="2470817327" sldId="261"/>
            <ac:spMk id="3" creationId="{73CFD1F0-F7A7-46CD-A0C7-BAA11DBE3148}"/>
          </ac:spMkLst>
        </pc:spChg>
        <pc:spChg chg="add del mod ord">
          <ac:chgData name="Brian Edwards" userId="60e61132-69ef-4838-8263-9d2711eb1b78" providerId="ADAL" clId="{484929FA-A871-41F1-ACAB-29B8C03121A3}" dt="2024-09-12T14:43:38.274" v="22" actId="478"/>
          <ac:spMkLst>
            <pc:docMk/>
            <pc:sldMk cId="2470817327" sldId="261"/>
            <ac:spMk id="5" creationId="{F5120295-50E9-424C-2E63-D4B9056DF6C0}"/>
          </ac:spMkLst>
        </pc:spChg>
        <pc:spChg chg="add del mod ord">
          <ac:chgData name="Brian Edwards" userId="60e61132-69ef-4838-8263-9d2711eb1b78" providerId="ADAL" clId="{484929FA-A871-41F1-ACAB-29B8C03121A3}" dt="2024-09-12T14:43:38.685" v="23" actId="478"/>
          <ac:spMkLst>
            <pc:docMk/>
            <pc:sldMk cId="2470817327" sldId="261"/>
            <ac:spMk id="7" creationId="{B8644667-FFBB-9257-2E21-ECB6CCD3C44D}"/>
          </ac:spMkLst>
        </pc:spChg>
        <pc:spChg chg="add del mod ord">
          <ac:chgData name="Brian Edwards" userId="60e61132-69ef-4838-8263-9d2711eb1b78" providerId="ADAL" clId="{484929FA-A871-41F1-ACAB-29B8C03121A3}" dt="2024-09-12T14:43:38.980" v="24" actId="478"/>
          <ac:spMkLst>
            <pc:docMk/>
            <pc:sldMk cId="2470817327" sldId="261"/>
            <ac:spMk id="9" creationId="{22A298AF-C9F7-BC05-FE63-0126C28C9959}"/>
          </ac:spMkLst>
        </pc:spChg>
        <pc:picChg chg="mod">
          <ac:chgData name="Brian Edwards" userId="60e61132-69ef-4838-8263-9d2711eb1b78" providerId="ADAL" clId="{484929FA-A871-41F1-ACAB-29B8C03121A3}" dt="2024-09-12T15:53:53.221" v="142" actId="14826"/>
          <ac:picMkLst>
            <pc:docMk/>
            <pc:sldMk cId="2470817327" sldId="261"/>
            <ac:picMk id="6" creationId="{CC15453A-B520-A941-9890-FDF9E3B264E3}"/>
          </ac:picMkLst>
        </pc:picChg>
        <pc:picChg chg="mod">
          <ac:chgData name="Brian Edwards" userId="60e61132-69ef-4838-8263-9d2711eb1b78" providerId="ADAL" clId="{484929FA-A871-41F1-ACAB-29B8C03121A3}" dt="2024-09-12T15:53:32.984" v="139" actId="14826"/>
          <ac:picMkLst>
            <pc:docMk/>
            <pc:sldMk cId="2470817327" sldId="261"/>
            <ac:picMk id="8" creationId="{70411AFA-6984-9F4B-8098-D39C9D3219BF}"/>
          </ac:picMkLst>
        </pc:picChg>
        <pc:picChg chg="mod">
          <ac:chgData name="Brian Edwards" userId="60e61132-69ef-4838-8263-9d2711eb1b78" providerId="ADAL" clId="{484929FA-A871-41F1-ACAB-29B8C03121A3}" dt="2024-09-12T15:47:46.942" v="135" actId="14826"/>
          <ac:picMkLst>
            <pc:docMk/>
            <pc:sldMk cId="2470817327" sldId="261"/>
            <ac:picMk id="12" creationId="{E7D10042-1571-DB44-B307-3E8EADA0A4FC}"/>
          </ac:picMkLst>
        </pc:picChg>
        <pc:picChg chg="mod">
          <ac:chgData name="Brian Edwards" userId="60e61132-69ef-4838-8263-9d2711eb1b78" providerId="ADAL" clId="{484929FA-A871-41F1-ACAB-29B8C03121A3}" dt="2024-09-12T15:53:46.936" v="141" actId="14826"/>
          <ac:picMkLst>
            <pc:docMk/>
            <pc:sldMk cId="2470817327" sldId="261"/>
            <ac:picMk id="31" creationId="{F84A0571-D396-F546-88B9-408BEC4876F4}"/>
          </ac:picMkLst>
        </pc:picChg>
        <pc:picChg chg="mod">
          <ac:chgData name="Brian Edwards" userId="60e61132-69ef-4838-8263-9d2711eb1b78" providerId="ADAL" clId="{484929FA-A871-41F1-ACAB-29B8C03121A3}" dt="2024-09-12T15:53:39.272" v="140" actId="14826"/>
          <ac:picMkLst>
            <pc:docMk/>
            <pc:sldMk cId="2470817327" sldId="261"/>
            <ac:picMk id="35" creationId="{996528A2-0F94-7245-B7FC-D2E7F77A1B12}"/>
          </ac:picMkLst>
        </pc:picChg>
        <pc:picChg chg="mod">
          <ac:chgData name="Brian Edwards" userId="60e61132-69ef-4838-8263-9d2711eb1b78" providerId="ADAL" clId="{484929FA-A871-41F1-ACAB-29B8C03121A3}" dt="2024-09-12T15:47:52.843" v="136" actId="14826"/>
          <ac:picMkLst>
            <pc:docMk/>
            <pc:sldMk cId="2470817327" sldId="261"/>
            <ac:picMk id="37" creationId="{34D3B597-0DF0-884D-903C-D45228B170CB}"/>
          </ac:picMkLst>
        </pc:picChg>
        <pc:picChg chg="mod">
          <ac:chgData name="Brian Edwards" userId="60e61132-69ef-4838-8263-9d2711eb1b78" providerId="ADAL" clId="{484929FA-A871-41F1-ACAB-29B8C03121A3}" dt="2024-09-12T15:52:06.826" v="137" actId="14826"/>
          <ac:picMkLst>
            <pc:docMk/>
            <pc:sldMk cId="2470817327" sldId="261"/>
            <ac:picMk id="41" creationId="{B142734E-F9AB-F84A-93C7-805831628693}"/>
          </ac:picMkLst>
        </pc:picChg>
      </pc:sldChg>
      <pc:sldChg chg="modSp mod modClrScheme chgLayout">
        <pc:chgData name="Brian Edwards" userId="60e61132-69ef-4838-8263-9d2711eb1b78" providerId="ADAL" clId="{484929FA-A871-41F1-ACAB-29B8C03121A3}" dt="2024-09-12T15:41:56" v="116" actId="14826"/>
        <pc:sldMkLst>
          <pc:docMk/>
          <pc:sldMk cId="2047070658" sldId="272"/>
        </pc:sldMkLst>
        <pc:spChg chg="mod ord">
          <ac:chgData name="Brian Edwards" userId="60e61132-69ef-4838-8263-9d2711eb1b78" providerId="ADAL" clId="{484929FA-A871-41F1-ACAB-29B8C03121A3}" dt="2024-09-12T14:59:24.204" v="113" actId="1076"/>
          <ac:spMkLst>
            <pc:docMk/>
            <pc:sldMk cId="2047070658" sldId="272"/>
            <ac:spMk id="2" creationId="{5797854C-B42A-43CA-AB14-0DBB0E1691EB}"/>
          </ac:spMkLst>
        </pc:spChg>
        <pc:picChg chg="mod">
          <ac:chgData name="Brian Edwards" userId="60e61132-69ef-4838-8263-9d2711eb1b78" providerId="ADAL" clId="{484929FA-A871-41F1-ACAB-29B8C03121A3}" dt="2024-09-12T15:41:56" v="116" actId="14826"/>
          <ac:picMkLst>
            <pc:docMk/>
            <pc:sldMk cId="2047070658" sldId="272"/>
            <ac:picMk id="6" creationId="{4F3E8EDD-638E-29DB-7C3E-B92FC79548B8}"/>
          </ac:picMkLst>
        </pc:picChg>
      </pc:sldChg>
      <pc:sldChg chg="addSp delSp modSp mod modClrScheme chgLayout">
        <pc:chgData name="Brian Edwards" userId="60e61132-69ef-4838-8263-9d2711eb1b78" providerId="ADAL" clId="{484929FA-A871-41F1-ACAB-29B8C03121A3}" dt="2024-09-12T14:51:44.623" v="53" actId="14826"/>
        <pc:sldMkLst>
          <pc:docMk/>
          <pc:sldMk cId="140569913" sldId="273"/>
        </pc:sldMkLst>
        <pc:spChg chg="add del mod ord">
          <ac:chgData name="Brian Edwards" userId="60e61132-69ef-4838-8263-9d2711eb1b78" providerId="ADAL" clId="{484929FA-A871-41F1-ACAB-29B8C03121A3}" dt="2024-09-12T14:44:06.854" v="31" actId="700"/>
          <ac:spMkLst>
            <pc:docMk/>
            <pc:sldMk cId="140569913" sldId="273"/>
            <ac:spMk id="2" creationId="{9D636F4B-61BD-3EE2-AB94-06C91C97C3A6}"/>
          </ac:spMkLst>
        </pc:spChg>
        <pc:spChg chg="add del mod ord">
          <ac:chgData name="Brian Edwards" userId="60e61132-69ef-4838-8263-9d2711eb1b78" providerId="ADAL" clId="{484929FA-A871-41F1-ACAB-29B8C03121A3}" dt="2024-09-12T14:44:06.854" v="31" actId="700"/>
          <ac:spMkLst>
            <pc:docMk/>
            <pc:sldMk cId="140569913" sldId="273"/>
            <ac:spMk id="4" creationId="{C090FE35-3E6E-43AD-B778-7C9BB5A0DE48}"/>
          </ac:spMkLst>
        </pc:spChg>
        <pc:spChg chg="add del mod ord">
          <ac:chgData name="Brian Edwards" userId="60e61132-69ef-4838-8263-9d2711eb1b78" providerId="ADAL" clId="{484929FA-A871-41F1-ACAB-29B8C03121A3}" dt="2024-09-12T14:44:06.854" v="31" actId="700"/>
          <ac:spMkLst>
            <pc:docMk/>
            <pc:sldMk cId="140569913" sldId="273"/>
            <ac:spMk id="5" creationId="{672C1120-F351-93A6-3D1B-4E91D468DB67}"/>
          </ac:spMkLst>
        </pc:spChg>
        <pc:spChg chg="add del mod ord">
          <ac:chgData name="Brian Edwards" userId="60e61132-69ef-4838-8263-9d2711eb1b78" providerId="ADAL" clId="{484929FA-A871-41F1-ACAB-29B8C03121A3}" dt="2024-09-12T14:44:06.854" v="31" actId="700"/>
          <ac:spMkLst>
            <pc:docMk/>
            <pc:sldMk cId="140569913" sldId="273"/>
            <ac:spMk id="6" creationId="{A53926BC-0970-4EF7-DAE3-5B3DA52ED296}"/>
          </ac:spMkLst>
        </pc:spChg>
        <pc:spChg chg="add del mod ord">
          <ac:chgData name="Brian Edwards" userId="60e61132-69ef-4838-8263-9d2711eb1b78" providerId="ADAL" clId="{484929FA-A871-41F1-ACAB-29B8C03121A3}" dt="2024-09-12T14:49:17.336" v="39" actId="700"/>
          <ac:spMkLst>
            <pc:docMk/>
            <pc:sldMk cId="140569913" sldId="273"/>
            <ac:spMk id="7" creationId="{C1E8C813-D94D-CCC9-D10E-F693B72EC75A}"/>
          </ac:spMkLst>
        </pc:spChg>
        <pc:spChg chg="add del mod ord">
          <ac:chgData name="Brian Edwards" userId="60e61132-69ef-4838-8263-9d2711eb1b78" providerId="ADAL" clId="{484929FA-A871-41F1-ACAB-29B8C03121A3}" dt="2024-09-12T14:49:17.336" v="39" actId="700"/>
          <ac:spMkLst>
            <pc:docMk/>
            <pc:sldMk cId="140569913" sldId="273"/>
            <ac:spMk id="8" creationId="{89B90DEE-8CB8-FB80-5F57-22B74EB8463F}"/>
          </ac:spMkLst>
        </pc:spChg>
        <pc:spChg chg="add del mod ord">
          <ac:chgData name="Brian Edwards" userId="60e61132-69ef-4838-8263-9d2711eb1b78" providerId="ADAL" clId="{484929FA-A871-41F1-ACAB-29B8C03121A3}" dt="2024-09-12T14:49:17.336" v="39" actId="700"/>
          <ac:spMkLst>
            <pc:docMk/>
            <pc:sldMk cId="140569913" sldId="273"/>
            <ac:spMk id="9" creationId="{187217EC-842F-298E-855B-2387F3150332}"/>
          </ac:spMkLst>
        </pc:spChg>
        <pc:spChg chg="add del mod ord">
          <ac:chgData name="Brian Edwards" userId="60e61132-69ef-4838-8263-9d2711eb1b78" providerId="ADAL" clId="{484929FA-A871-41F1-ACAB-29B8C03121A3}" dt="2024-09-12T14:49:17.336" v="39" actId="700"/>
          <ac:spMkLst>
            <pc:docMk/>
            <pc:sldMk cId="140569913" sldId="273"/>
            <ac:spMk id="10" creationId="{486ADC66-005A-FB5A-4D97-80BEEBA33123}"/>
          </ac:spMkLst>
        </pc:spChg>
        <pc:spChg chg="add del mod ord">
          <ac:chgData name="Brian Edwards" userId="60e61132-69ef-4838-8263-9d2711eb1b78" providerId="ADAL" clId="{484929FA-A871-41F1-ACAB-29B8C03121A3}" dt="2024-09-12T14:49:51.559" v="42" actId="700"/>
          <ac:spMkLst>
            <pc:docMk/>
            <pc:sldMk cId="140569913" sldId="273"/>
            <ac:spMk id="11" creationId="{9AA0CB4A-3232-6951-515F-28DEC55F10A3}"/>
          </ac:spMkLst>
        </pc:spChg>
        <pc:spChg chg="add del mod ord">
          <ac:chgData name="Brian Edwards" userId="60e61132-69ef-4838-8263-9d2711eb1b78" providerId="ADAL" clId="{484929FA-A871-41F1-ACAB-29B8C03121A3}" dt="2024-09-12T14:49:51.559" v="42" actId="700"/>
          <ac:spMkLst>
            <pc:docMk/>
            <pc:sldMk cId="140569913" sldId="273"/>
            <ac:spMk id="12" creationId="{946274EB-CB03-34FF-7489-11B272E84A07}"/>
          </ac:spMkLst>
        </pc:spChg>
        <pc:spChg chg="add del mod ord">
          <ac:chgData name="Brian Edwards" userId="60e61132-69ef-4838-8263-9d2711eb1b78" providerId="ADAL" clId="{484929FA-A871-41F1-ACAB-29B8C03121A3}" dt="2024-09-12T14:49:51.559" v="42" actId="700"/>
          <ac:spMkLst>
            <pc:docMk/>
            <pc:sldMk cId="140569913" sldId="273"/>
            <ac:spMk id="13" creationId="{CB366302-ADB4-2B24-3905-88A5A8052845}"/>
          </ac:spMkLst>
        </pc:spChg>
        <pc:spChg chg="add del mod ord">
          <ac:chgData name="Brian Edwards" userId="60e61132-69ef-4838-8263-9d2711eb1b78" providerId="ADAL" clId="{484929FA-A871-41F1-ACAB-29B8C03121A3}" dt="2024-09-12T14:49:51.559" v="42" actId="700"/>
          <ac:spMkLst>
            <pc:docMk/>
            <pc:sldMk cId="140569913" sldId="273"/>
            <ac:spMk id="14" creationId="{DBDDB45E-539E-3F80-43E6-82E357D41C22}"/>
          </ac:spMkLst>
        </pc:spChg>
        <pc:spChg chg="add mod ord">
          <ac:chgData name="Brian Edwards" userId="60e61132-69ef-4838-8263-9d2711eb1b78" providerId="ADAL" clId="{484929FA-A871-41F1-ACAB-29B8C03121A3}" dt="2024-09-12T14:50:19.453" v="46"/>
          <ac:spMkLst>
            <pc:docMk/>
            <pc:sldMk cId="140569913" sldId="273"/>
            <ac:spMk id="16" creationId="{28586369-CAC7-B70A-536F-33E4D789F749}"/>
          </ac:spMkLst>
        </pc:spChg>
        <pc:spChg chg="add del mod ord">
          <ac:chgData name="Brian Edwards" userId="60e61132-69ef-4838-8263-9d2711eb1b78" providerId="ADAL" clId="{484929FA-A871-41F1-ACAB-29B8C03121A3}" dt="2024-09-12T14:50:24.863" v="47" actId="478"/>
          <ac:spMkLst>
            <pc:docMk/>
            <pc:sldMk cId="140569913" sldId="273"/>
            <ac:spMk id="17" creationId="{C747C890-FB30-C1FB-16F5-F4A9BCD75492}"/>
          </ac:spMkLst>
        </pc:spChg>
        <pc:spChg chg="add del mod ord">
          <ac:chgData name="Brian Edwards" userId="60e61132-69ef-4838-8263-9d2711eb1b78" providerId="ADAL" clId="{484929FA-A871-41F1-ACAB-29B8C03121A3}" dt="2024-09-12T14:50:35.598" v="51" actId="478"/>
          <ac:spMkLst>
            <pc:docMk/>
            <pc:sldMk cId="140569913" sldId="273"/>
            <ac:spMk id="18" creationId="{81129509-E75A-E55E-0BCD-0ACF39641EF0}"/>
          </ac:spMkLst>
        </pc:spChg>
        <pc:spChg chg="add del mod ord">
          <ac:chgData name="Brian Edwards" userId="60e61132-69ef-4838-8263-9d2711eb1b78" providerId="ADAL" clId="{484929FA-A871-41F1-ACAB-29B8C03121A3}" dt="2024-09-12T14:50:34.399" v="50" actId="478"/>
          <ac:spMkLst>
            <pc:docMk/>
            <pc:sldMk cId="140569913" sldId="273"/>
            <ac:spMk id="19" creationId="{8D63E0DA-9F83-45FB-A812-330D2FFB02E9}"/>
          </ac:spMkLst>
        </pc:spChg>
        <pc:picChg chg="add del mod">
          <ac:chgData name="Brian Edwards" userId="60e61132-69ef-4838-8263-9d2711eb1b78" providerId="ADAL" clId="{484929FA-A871-41F1-ACAB-29B8C03121A3}" dt="2024-09-12T14:51:44.623" v="53" actId="14826"/>
          <ac:picMkLst>
            <pc:docMk/>
            <pc:sldMk cId="140569913" sldId="273"/>
            <ac:picMk id="3" creationId="{125D4C9C-68AB-724E-AF53-8B9C7DD10DF7}"/>
          </ac:picMkLst>
        </pc:picChg>
      </pc:sldChg>
      <pc:sldChg chg="addSp delSp modSp mod modClrScheme delAnim modAnim chgLayout">
        <pc:chgData name="Brian Edwards" userId="60e61132-69ef-4838-8263-9d2711eb1b78" providerId="ADAL" clId="{484929FA-A871-41F1-ACAB-29B8C03121A3}" dt="2024-09-12T15:54:04.054" v="143" actId="14826"/>
        <pc:sldMkLst>
          <pc:docMk/>
          <pc:sldMk cId="745712534" sldId="275"/>
        </pc:sldMkLst>
        <pc:spChg chg="mod">
          <ac:chgData name="Brian Edwards" userId="60e61132-69ef-4838-8263-9d2711eb1b78" providerId="ADAL" clId="{484929FA-A871-41F1-ACAB-29B8C03121A3}" dt="2024-09-12T14:55:30.349" v="79" actId="2711"/>
          <ac:spMkLst>
            <pc:docMk/>
            <pc:sldMk cId="745712534" sldId="275"/>
            <ac:spMk id="2" creationId="{A8C9134C-1EEF-680A-F1AD-34AAA0FB9A00}"/>
          </ac:spMkLst>
        </pc:spChg>
        <pc:spChg chg="del">
          <ac:chgData name="Brian Edwards" userId="60e61132-69ef-4838-8263-9d2711eb1b78" providerId="ADAL" clId="{484929FA-A871-41F1-ACAB-29B8C03121A3}" dt="2024-09-12T14:54:17.830" v="72" actId="21"/>
          <ac:spMkLst>
            <pc:docMk/>
            <pc:sldMk cId="745712534" sldId="275"/>
            <ac:spMk id="3" creationId="{399132B5-D7BF-04C4-13AD-BF7F09066C9A}"/>
          </ac:spMkLst>
        </pc:spChg>
        <pc:spChg chg="add mod">
          <ac:chgData name="Brian Edwards" userId="60e61132-69ef-4838-8263-9d2711eb1b78" providerId="ADAL" clId="{484929FA-A871-41F1-ACAB-29B8C03121A3}" dt="2024-09-12T14:55:43.394" v="81" actId="2711"/>
          <ac:spMkLst>
            <pc:docMk/>
            <pc:sldMk cId="745712534" sldId="275"/>
            <ac:spMk id="5" creationId="{399132B5-D7BF-04C4-13AD-BF7F09066C9A}"/>
          </ac:spMkLst>
        </pc:spChg>
        <pc:spChg chg="mod">
          <ac:chgData name="Brian Edwards" userId="60e61132-69ef-4838-8263-9d2711eb1b78" providerId="ADAL" clId="{484929FA-A871-41F1-ACAB-29B8C03121A3}" dt="2024-09-12T14:55:37.130" v="80" actId="2711"/>
          <ac:spMkLst>
            <pc:docMk/>
            <pc:sldMk cId="745712534" sldId="275"/>
            <ac:spMk id="11" creationId="{60C2EFCF-B8FD-4BF7-BA31-4ADA84334F7C}"/>
          </ac:spMkLst>
        </pc:spChg>
        <pc:picChg chg="mod">
          <ac:chgData name="Brian Edwards" userId="60e61132-69ef-4838-8263-9d2711eb1b78" providerId="ADAL" clId="{484929FA-A871-41F1-ACAB-29B8C03121A3}" dt="2024-09-12T15:54:04.054" v="143" actId="14826"/>
          <ac:picMkLst>
            <pc:docMk/>
            <pc:sldMk cId="745712534" sldId="275"/>
            <ac:picMk id="16" creationId="{7D9AFAC0-73C3-7C48-8DC0-7B88935CCF3F}"/>
          </ac:picMkLst>
        </pc:picChg>
      </pc:sldChg>
      <pc:sldChg chg="addSp delSp modSp mod modClrScheme modAnim chgLayout">
        <pc:chgData name="Brian Edwards" userId="60e61132-69ef-4838-8263-9d2711eb1b78" providerId="ADAL" clId="{484929FA-A871-41F1-ACAB-29B8C03121A3}" dt="2024-09-12T15:47:12.065" v="134" actId="14826"/>
        <pc:sldMkLst>
          <pc:docMk/>
          <pc:sldMk cId="3281764659" sldId="283"/>
        </pc:sldMkLst>
        <pc:spChg chg="mod ord">
          <ac:chgData name="Brian Edwards" userId="60e61132-69ef-4838-8263-9d2711eb1b78" providerId="ADAL" clId="{484929FA-A871-41F1-ACAB-29B8C03121A3}" dt="2024-09-12T14:58:10.459" v="106" actId="14100"/>
          <ac:spMkLst>
            <pc:docMk/>
            <pc:sldMk cId="3281764659" sldId="283"/>
            <ac:spMk id="2" creationId="{25426C97-463B-48C7-9BC4-12312F703294}"/>
          </ac:spMkLst>
        </pc:spChg>
        <pc:spChg chg="del mod">
          <ac:chgData name="Brian Edwards" userId="60e61132-69ef-4838-8263-9d2711eb1b78" providerId="ADAL" clId="{484929FA-A871-41F1-ACAB-29B8C03121A3}" dt="2024-09-12T14:57:43.430" v="99" actId="21"/>
          <ac:spMkLst>
            <pc:docMk/>
            <pc:sldMk cId="3281764659" sldId="283"/>
            <ac:spMk id="3" creationId="{952E7DF9-7C6B-70AD-BAA3-A28EE11EA0D8}"/>
          </ac:spMkLst>
        </pc:spChg>
        <pc:spChg chg="mod">
          <ac:chgData name="Brian Edwards" userId="60e61132-69ef-4838-8263-9d2711eb1b78" providerId="ADAL" clId="{484929FA-A871-41F1-ACAB-29B8C03121A3}" dt="2024-09-12T14:57:20.755" v="95" actId="2711"/>
          <ac:spMkLst>
            <pc:docMk/>
            <pc:sldMk cId="3281764659" sldId="283"/>
            <ac:spMk id="4" creationId="{45CC0F28-36E3-40A3-B7A2-5E03DB3B61C2}"/>
          </ac:spMkLst>
        </pc:spChg>
        <pc:spChg chg="mod">
          <ac:chgData name="Brian Edwards" userId="60e61132-69ef-4838-8263-9d2711eb1b78" providerId="ADAL" clId="{484929FA-A871-41F1-ACAB-29B8C03121A3}" dt="2024-09-12T14:57:25.159" v="96" actId="2711"/>
          <ac:spMkLst>
            <pc:docMk/>
            <pc:sldMk cId="3281764659" sldId="283"/>
            <ac:spMk id="5" creationId="{A094034F-A08D-4BED-8306-056FEC767C45}"/>
          </ac:spMkLst>
        </pc:spChg>
        <pc:spChg chg="add mod">
          <ac:chgData name="Brian Edwards" userId="60e61132-69ef-4838-8263-9d2711eb1b78" providerId="ADAL" clId="{484929FA-A871-41F1-ACAB-29B8C03121A3}" dt="2024-09-12T14:56:57.176" v="91"/>
          <ac:spMkLst>
            <pc:docMk/>
            <pc:sldMk cId="3281764659" sldId="283"/>
            <ac:spMk id="6" creationId="{CC9200A9-B49C-8E2D-28EC-D2582D8EFABA}"/>
          </ac:spMkLst>
        </pc:spChg>
        <pc:spChg chg="mod">
          <ac:chgData name="Brian Edwards" userId="60e61132-69ef-4838-8263-9d2711eb1b78" providerId="ADAL" clId="{484929FA-A871-41F1-ACAB-29B8C03121A3}" dt="2024-09-12T14:57:31.215" v="97" actId="2711"/>
          <ac:spMkLst>
            <pc:docMk/>
            <pc:sldMk cId="3281764659" sldId="283"/>
            <ac:spMk id="8" creationId="{DC99A3BD-F4A9-5FB6-CA8A-4D94B8E8F856}"/>
          </ac:spMkLst>
        </pc:spChg>
        <pc:spChg chg="add mod">
          <ac:chgData name="Brian Edwards" userId="60e61132-69ef-4838-8263-9d2711eb1b78" providerId="ADAL" clId="{484929FA-A871-41F1-ACAB-29B8C03121A3}" dt="2024-09-12T14:57:57.316" v="102" actId="207"/>
          <ac:spMkLst>
            <pc:docMk/>
            <pc:sldMk cId="3281764659" sldId="283"/>
            <ac:spMk id="9" creationId="{952E7DF9-7C6B-70AD-BAA3-A28EE11EA0D8}"/>
          </ac:spMkLst>
        </pc:spChg>
        <pc:picChg chg="mod">
          <ac:chgData name="Brian Edwards" userId="60e61132-69ef-4838-8263-9d2711eb1b78" providerId="ADAL" clId="{484929FA-A871-41F1-ACAB-29B8C03121A3}" dt="2024-09-12T15:47:12.065" v="134" actId="14826"/>
          <ac:picMkLst>
            <pc:docMk/>
            <pc:sldMk cId="3281764659" sldId="283"/>
            <ac:picMk id="7" creationId="{2F2997EC-BB19-4D2C-AA38-F2392100A1F1}"/>
          </ac:picMkLst>
        </pc:picChg>
      </pc:sldChg>
      <pc:sldChg chg="modSp mod modClrScheme chgLayout">
        <pc:chgData name="Brian Edwards" userId="60e61132-69ef-4838-8263-9d2711eb1b78" providerId="ADAL" clId="{484929FA-A871-41F1-ACAB-29B8C03121A3}" dt="2024-09-12T15:46:31.719" v="133" actId="14826"/>
        <pc:sldMkLst>
          <pc:docMk/>
          <pc:sldMk cId="2754107889" sldId="285"/>
        </pc:sldMkLst>
        <pc:spChg chg="mod ord">
          <ac:chgData name="Brian Edwards" userId="60e61132-69ef-4838-8263-9d2711eb1b78" providerId="ADAL" clId="{484929FA-A871-41F1-ACAB-29B8C03121A3}" dt="2024-09-12T14:56:22.914" v="87" actId="14100"/>
          <ac:spMkLst>
            <pc:docMk/>
            <pc:sldMk cId="2754107889" sldId="285"/>
            <ac:spMk id="2" creationId="{1B0E0475-41DB-49A1-8910-709460A9AAFE}"/>
          </ac:spMkLst>
        </pc:spChg>
        <pc:spChg chg="mod">
          <ac:chgData name="Brian Edwards" userId="60e61132-69ef-4838-8263-9d2711eb1b78" providerId="ADAL" clId="{484929FA-A871-41F1-ACAB-29B8C03121A3}" dt="2024-09-12T14:55:53.354" v="82" actId="2711"/>
          <ac:spMkLst>
            <pc:docMk/>
            <pc:sldMk cId="2754107889" sldId="285"/>
            <ac:spMk id="3" creationId="{7B8202BF-7A1A-4D37-8163-AEC90E8D4DC4}"/>
          </ac:spMkLst>
        </pc:spChg>
        <pc:spChg chg="mod">
          <ac:chgData name="Brian Edwards" userId="60e61132-69ef-4838-8263-9d2711eb1b78" providerId="ADAL" clId="{484929FA-A871-41F1-ACAB-29B8C03121A3}" dt="2024-09-12T14:55:59.008" v="83" actId="2711"/>
          <ac:spMkLst>
            <pc:docMk/>
            <pc:sldMk cId="2754107889" sldId="285"/>
            <ac:spMk id="9" creationId="{0CA5F390-012C-4132-96A4-CD15BF918BC8}"/>
          </ac:spMkLst>
        </pc:spChg>
        <pc:spChg chg="mod">
          <ac:chgData name="Brian Edwards" userId="60e61132-69ef-4838-8263-9d2711eb1b78" providerId="ADAL" clId="{484929FA-A871-41F1-ACAB-29B8C03121A3}" dt="2024-09-12T14:56:04.184" v="84" actId="2711"/>
          <ac:spMkLst>
            <pc:docMk/>
            <pc:sldMk cId="2754107889" sldId="285"/>
            <ac:spMk id="11" creationId="{2CCC151C-1C57-4734-95BC-F5DBBEAF8426}"/>
          </ac:spMkLst>
        </pc:spChg>
        <pc:picChg chg="mod">
          <ac:chgData name="Brian Edwards" userId="60e61132-69ef-4838-8263-9d2711eb1b78" providerId="ADAL" clId="{484929FA-A871-41F1-ACAB-29B8C03121A3}" dt="2024-09-12T15:46:31.719" v="133" actId="14826"/>
          <ac:picMkLst>
            <pc:docMk/>
            <pc:sldMk cId="2754107889" sldId="285"/>
            <ac:picMk id="4" creationId="{EFE414D3-DEC0-900D-B9B3-B0273F78A364}"/>
          </ac:picMkLst>
        </pc:picChg>
      </pc:sldChg>
      <pc:sldChg chg="addSp delSp modSp mod modClrScheme chgLayout">
        <pc:chgData name="Brian Edwards" userId="60e61132-69ef-4838-8263-9d2711eb1b78" providerId="ADAL" clId="{484929FA-A871-41F1-ACAB-29B8C03121A3}" dt="2024-09-12T14:43:01.867" v="8" actId="478"/>
        <pc:sldMkLst>
          <pc:docMk/>
          <pc:sldMk cId="1316014523" sldId="289"/>
        </pc:sldMkLst>
        <pc:spChg chg="del mod ord">
          <ac:chgData name="Brian Edwards" userId="60e61132-69ef-4838-8263-9d2711eb1b78" providerId="ADAL" clId="{484929FA-A871-41F1-ACAB-29B8C03121A3}" dt="2024-09-12T14:42:58.527" v="6" actId="478"/>
          <ac:spMkLst>
            <pc:docMk/>
            <pc:sldMk cId="1316014523" sldId="289"/>
            <ac:spMk id="2" creationId="{E655663F-8919-46FF-9772-93FB38B15267}"/>
          </ac:spMkLst>
        </pc:spChg>
        <pc:spChg chg="add del mod ord">
          <ac:chgData name="Brian Edwards" userId="60e61132-69ef-4838-8263-9d2711eb1b78" providerId="ADAL" clId="{484929FA-A871-41F1-ACAB-29B8C03121A3}" dt="2024-09-12T14:42:55.206" v="4" actId="478"/>
          <ac:spMkLst>
            <pc:docMk/>
            <pc:sldMk cId="1316014523" sldId="289"/>
            <ac:spMk id="37" creationId="{24097432-3B69-497E-A02B-3E0F11B28736}"/>
          </ac:spMkLst>
        </pc:spChg>
        <pc:spChg chg="add del mod ord">
          <ac:chgData name="Brian Edwards" userId="60e61132-69ef-4838-8263-9d2711eb1b78" providerId="ADAL" clId="{484929FA-A871-41F1-ACAB-29B8C03121A3}" dt="2024-09-12T14:42:57.028" v="5" actId="478"/>
          <ac:spMkLst>
            <pc:docMk/>
            <pc:sldMk cId="1316014523" sldId="289"/>
            <ac:spMk id="38" creationId="{F3C3598F-F473-9EA2-E411-E17F0660E4CC}"/>
          </ac:spMkLst>
        </pc:spChg>
        <pc:spChg chg="add del mod ord">
          <ac:chgData name="Brian Edwards" userId="60e61132-69ef-4838-8263-9d2711eb1b78" providerId="ADAL" clId="{484929FA-A871-41F1-ACAB-29B8C03121A3}" dt="2024-09-12T14:43:01.867" v="8" actId="478"/>
          <ac:spMkLst>
            <pc:docMk/>
            <pc:sldMk cId="1316014523" sldId="289"/>
            <ac:spMk id="39" creationId="{8E867A8B-5271-E143-3B8A-234D46F5E779}"/>
          </ac:spMkLst>
        </pc:spChg>
        <pc:spChg chg="add del mod ord">
          <ac:chgData name="Brian Edwards" userId="60e61132-69ef-4838-8263-9d2711eb1b78" providerId="ADAL" clId="{484929FA-A871-41F1-ACAB-29B8C03121A3}" dt="2024-09-12T14:43:00.367" v="7" actId="478"/>
          <ac:spMkLst>
            <pc:docMk/>
            <pc:sldMk cId="1316014523" sldId="289"/>
            <ac:spMk id="40" creationId="{057C8025-EE9D-7F62-5140-872EC31F868B}"/>
          </ac:spMkLst>
        </pc:spChg>
      </pc:sldChg>
      <pc:sldChg chg="addSp delSp modSp mod modClrScheme chgLayout">
        <pc:chgData name="Brian Edwards" userId="60e61132-69ef-4838-8263-9d2711eb1b78" providerId="ADAL" clId="{484929FA-A871-41F1-ACAB-29B8C03121A3}" dt="2024-09-12T14:52:47.665" v="62" actId="2711"/>
        <pc:sldMkLst>
          <pc:docMk/>
          <pc:sldMk cId="2449966395" sldId="290"/>
        </pc:sldMkLst>
        <pc:spChg chg="mod">
          <ac:chgData name="Brian Edwards" userId="60e61132-69ef-4838-8263-9d2711eb1b78" providerId="ADAL" clId="{484929FA-A871-41F1-ACAB-29B8C03121A3}" dt="2024-09-12T14:52:32.394" v="60" actId="2711"/>
          <ac:spMkLst>
            <pc:docMk/>
            <pc:sldMk cId="2449966395" sldId="290"/>
            <ac:spMk id="2" creationId="{1541FB03-4ABB-69C0-5C33-0FA8D88753DC}"/>
          </ac:spMkLst>
        </pc:spChg>
        <pc:spChg chg="add del mod ord">
          <ac:chgData name="Brian Edwards" userId="60e61132-69ef-4838-8263-9d2711eb1b78" providerId="ADAL" clId="{484929FA-A871-41F1-ACAB-29B8C03121A3}" dt="2024-09-12T14:52:07.188" v="55" actId="478"/>
          <ac:spMkLst>
            <pc:docMk/>
            <pc:sldMk cId="2449966395" sldId="290"/>
            <ac:spMk id="3" creationId="{5BA59397-8EDF-6462-E60E-E21FEB3D97FB}"/>
          </ac:spMkLst>
        </pc:spChg>
        <pc:spChg chg="mod">
          <ac:chgData name="Brian Edwards" userId="60e61132-69ef-4838-8263-9d2711eb1b78" providerId="ADAL" clId="{484929FA-A871-41F1-ACAB-29B8C03121A3}" dt="2024-09-12T14:52:47.665" v="62" actId="2711"/>
          <ac:spMkLst>
            <pc:docMk/>
            <pc:sldMk cId="2449966395" sldId="290"/>
            <ac:spMk id="4" creationId="{DB9BD47E-EB88-B899-4985-7F5D68C11468}"/>
          </ac:spMkLst>
        </pc:spChg>
        <pc:spChg chg="mod">
          <ac:chgData name="Brian Edwards" userId="60e61132-69ef-4838-8263-9d2711eb1b78" providerId="ADAL" clId="{484929FA-A871-41F1-ACAB-29B8C03121A3}" dt="2024-09-12T14:52:18.592" v="59" actId="2711"/>
          <ac:spMkLst>
            <pc:docMk/>
            <pc:sldMk cId="2449966395" sldId="290"/>
            <ac:spMk id="5" creationId="{4875B87A-B2C7-E3BF-1699-DA511256D897}"/>
          </ac:spMkLst>
        </pc:spChg>
        <pc:spChg chg="mod">
          <ac:chgData name="Brian Edwards" userId="60e61132-69ef-4838-8263-9d2711eb1b78" providerId="ADAL" clId="{484929FA-A871-41F1-ACAB-29B8C03121A3}" dt="2024-09-12T14:52:40.219" v="61" actId="2711"/>
          <ac:spMkLst>
            <pc:docMk/>
            <pc:sldMk cId="2449966395" sldId="290"/>
            <ac:spMk id="6" creationId="{B5A76EEF-503D-AE13-5858-0F82794A027F}"/>
          </ac:spMkLst>
        </pc:spChg>
        <pc:spChg chg="add del mod ord">
          <ac:chgData name="Brian Edwards" userId="60e61132-69ef-4838-8263-9d2711eb1b78" providerId="ADAL" clId="{484929FA-A871-41F1-ACAB-29B8C03121A3}" dt="2024-09-12T14:52:08.756" v="56" actId="478"/>
          <ac:spMkLst>
            <pc:docMk/>
            <pc:sldMk cId="2449966395" sldId="290"/>
            <ac:spMk id="7" creationId="{237DAD71-CF57-6027-5607-3EB3B155AD39}"/>
          </ac:spMkLst>
        </pc:spChg>
        <pc:spChg chg="add del mod ord">
          <ac:chgData name="Brian Edwards" userId="60e61132-69ef-4838-8263-9d2711eb1b78" providerId="ADAL" clId="{484929FA-A871-41F1-ACAB-29B8C03121A3}" dt="2024-09-12T14:52:11.280" v="57" actId="478"/>
          <ac:spMkLst>
            <pc:docMk/>
            <pc:sldMk cId="2449966395" sldId="290"/>
            <ac:spMk id="8" creationId="{CA661270-E6DF-8F39-7F0F-697534ECF9F9}"/>
          </ac:spMkLst>
        </pc:spChg>
        <pc:spChg chg="add del mod ord">
          <ac:chgData name="Brian Edwards" userId="60e61132-69ef-4838-8263-9d2711eb1b78" providerId="ADAL" clId="{484929FA-A871-41F1-ACAB-29B8C03121A3}" dt="2024-09-12T14:52:12.751" v="58" actId="478"/>
          <ac:spMkLst>
            <pc:docMk/>
            <pc:sldMk cId="2449966395" sldId="290"/>
            <ac:spMk id="9" creationId="{D3EF70EB-2891-9E21-0D65-D9DA6030D0D4}"/>
          </ac:spMkLst>
        </pc:spChg>
      </pc:sldChg>
      <pc:sldChg chg="addSp delSp modSp mod modClrScheme chgLayout">
        <pc:chgData name="Brian Edwards" userId="60e61132-69ef-4838-8263-9d2711eb1b78" providerId="ADAL" clId="{484929FA-A871-41F1-ACAB-29B8C03121A3}" dt="2024-09-12T14:53:20.141" v="69" actId="2711"/>
        <pc:sldMkLst>
          <pc:docMk/>
          <pc:sldMk cId="3508871950" sldId="291"/>
        </pc:sldMkLst>
        <pc:spChg chg="mod">
          <ac:chgData name="Brian Edwards" userId="60e61132-69ef-4838-8263-9d2711eb1b78" providerId="ADAL" clId="{484929FA-A871-41F1-ACAB-29B8C03121A3}" dt="2024-09-12T14:53:20.141" v="69" actId="2711"/>
          <ac:spMkLst>
            <pc:docMk/>
            <pc:sldMk cId="3508871950" sldId="291"/>
            <ac:spMk id="2" creationId="{4D6BB161-6370-DE39-A733-6D75BED31952}"/>
          </ac:spMkLst>
        </pc:spChg>
        <pc:spChg chg="add del mod ord">
          <ac:chgData name="Brian Edwards" userId="60e61132-69ef-4838-8263-9d2711eb1b78" providerId="ADAL" clId="{484929FA-A871-41F1-ACAB-29B8C03121A3}" dt="2024-09-12T14:53:01.205" v="65" actId="478"/>
          <ac:spMkLst>
            <pc:docMk/>
            <pc:sldMk cId="3508871950" sldId="291"/>
            <ac:spMk id="4" creationId="{149E8AD7-B8E0-971A-007F-32B859D50D29}"/>
          </ac:spMkLst>
        </pc:spChg>
        <pc:spChg chg="add del mod ord">
          <ac:chgData name="Brian Edwards" userId="60e61132-69ef-4838-8263-9d2711eb1b78" providerId="ADAL" clId="{484929FA-A871-41F1-ACAB-29B8C03121A3}" dt="2024-09-12T14:52:59.351" v="64" actId="478"/>
          <ac:spMkLst>
            <pc:docMk/>
            <pc:sldMk cId="3508871950" sldId="291"/>
            <ac:spMk id="5" creationId="{408E309C-0FE8-0CA5-4110-A67B9E50E0A8}"/>
          </ac:spMkLst>
        </pc:spChg>
        <pc:spChg chg="add del mod ord">
          <ac:chgData name="Brian Edwards" userId="60e61132-69ef-4838-8263-9d2711eb1b78" providerId="ADAL" clId="{484929FA-A871-41F1-ACAB-29B8C03121A3}" dt="2024-09-12T14:53:02.636" v="66" actId="478"/>
          <ac:spMkLst>
            <pc:docMk/>
            <pc:sldMk cId="3508871950" sldId="291"/>
            <ac:spMk id="6" creationId="{D8F0A6A7-AEEA-6B12-0720-17DFFD75DEEE}"/>
          </ac:spMkLst>
        </pc:spChg>
        <pc:spChg chg="add del mod ord">
          <ac:chgData name="Brian Edwards" userId="60e61132-69ef-4838-8263-9d2711eb1b78" providerId="ADAL" clId="{484929FA-A871-41F1-ACAB-29B8C03121A3}" dt="2024-09-12T14:53:03.843" v="67" actId="478"/>
          <ac:spMkLst>
            <pc:docMk/>
            <pc:sldMk cId="3508871950" sldId="291"/>
            <ac:spMk id="7" creationId="{F233504E-5D8B-2D16-5592-C34FAFAC0C0C}"/>
          </ac:spMkLst>
        </pc:spChg>
        <pc:spChg chg="mod">
          <ac:chgData name="Brian Edwards" userId="60e61132-69ef-4838-8263-9d2711eb1b78" providerId="ADAL" clId="{484929FA-A871-41F1-ACAB-29B8C03121A3}" dt="2024-09-12T14:53:09.714" v="68" actId="2711"/>
          <ac:spMkLst>
            <pc:docMk/>
            <pc:sldMk cId="3508871950" sldId="291"/>
            <ac:spMk id="9" creationId="{C577766B-CFB9-4BAC-B084-21E24A0E7BAC}"/>
          </ac:spMkLst>
        </pc:spChg>
      </pc:sldChg>
      <pc:sldChg chg="modSp mod modClrScheme chgLayout">
        <pc:chgData name="Brian Edwards" userId="60e61132-69ef-4838-8263-9d2711eb1b78" providerId="ADAL" clId="{484929FA-A871-41F1-ACAB-29B8C03121A3}" dt="2024-09-12T15:44:12.396" v="125" actId="1076"/>
        <pc:sldMkLst>
          <pc:docMk/>
          <pc:sldMk cId="1223046823" sldId="294"/>
        </pc:sldMkLst>
        <pc:spChg chg="mod ord">
          <ac:chgData name="Brian Edwards" userId="60e61132-69ef-4838-8263-9d2711eb1b78" providerId="ADAL" clId="{484929FA-A871-41F1-ACAB-29B8C03121A3}" dt="2024-09-12T15:44:12.396" v="125" actId="1076"/>
          <ac:spMkLst>
            <pc:docMk/>
            <pc:sldMk cId="1223046823" sldId="294"/>
            <ac:spMk id="6" creationId="{EC5F95B2-5E1D-A67B-B925-AF07C19C8A80}"/>
          </ac:spMkLst>
        </pc:spChg>
        <pc:spChg chg="mod ord">
          <ac:chgData name="Brian Edwards" userId="60e61132-69ef-4838-8263-9d2711eb1b78" providerId="ADAL" clId="{484929FA-A871-41F1-ACAB-29B8C03121A3}" dt="2024-09-12T15:44:06.269" v="123" actId="207"/>
          <ac:spMkLst>
            <pc:docMk/>
            <pc:sldMk cId="1223046823" sldId="294"/>
            <ac:spMk id="8" creationId="{7A02824A-1A53-DD66-49C4-E97CB1509F2F}"/>
          </ac:spMkLst>
        </pc:spChg>
        <pc:picChg chg="mod">
          <ac:chgData name="Brian Edwards" userId="60e61132-69ef-4838-8263-9d2711eb1b78" providerId="ADAL" clId="{484929FA-A871-41F1-ACAB-29B8C03121A3}" dt="2024-09-12T15:43:12.691" v="118" actId="14826"/>
          <ac:picMkLst>
            <pc:docMk/>
            <pc:sldMk cId="1223046823" sldId="294"/>
            <ac:picMk id="5" creationId="{FEA93E62-3D8F-9774-3F42-22DB8847D706}"/>
          </ac:picMkLst>
        </pc:picChg>
        <pc:picChg chg="mod">
          <ac:chgData name="Brian Edwards" userId="60e61132-69ef-4838-8263-9d2711eb1b78" providerId="ADAL" clId="{484929FA-A871-41F1-ACAB-29B8C03121A3}" dt="2024-09-12T15:43:05.020" v="117" actId="14826"/>
          <ac:picMkLst>
            <pc:docMk/>
            <pc:sldMk cId="1223046823" sldId="294"/>
            <ac:picMk id="9" creationId="{50EE1540-FC5B-E009-6979-804C257120B5}"/>
          </ac:picMkLst>
        </pc:picChg>
      </pc:sldChg>
      <pc:sldChg chg="modSp mod modClrScheme chgLayout">
        <pc:chgData name="Brian Edwards" userId="60e61132-69ef-4838-8263-9d2711eb1b78" providerId="ADAL" clId="{484929FA-A871-41F1-ACAB-29B8C03121A3}" dt="2024-09-12T15:44:32.138" v="127" actId="2711"/>
        <pc:sldMkLst>
          <pc:docMk/>
          <pc:sldMk cId="742893196" sldId="295"/>
        </pc:sldMkLst>
        <pc:spChg chg="mod">
          <ac:chgData name="Brian Edwards" userId="60e61132-69ef-4838-8263-9d2711eb1b78" providerId="ADAL" clId="{484929FA-A871-41F1-ACAB-29B8C03121A3}" dt="2024-09-12T15:44:32.138" v="127" actId="2711"/>
          <ac:spMkLst>
            <pc:docMk/>
            <pc:sldMk cId="742893196" sldId="295"/>
            <ac:spMk id="2" creationId="{84DB3517-025D-086F-1DF0-96FC285C64C7}"/>
          </ac:spMkLst>
        </pc:spChg>
      </pc:sldChg>
      <pc:sldChg chg="mod modClrScheme chgLayout">
        <pc:chgData name="Brian Edwards" userId="60e61132-69ef-4838-8263-9d2711eb1b78" providerId="ADAL" clId="{484929FA-A871-41F1-ACAB-29B8C03121A3}" dt="2024-09-12T15:44:37" v="128" actId="700"/>
        <pc:sldMkLst>
          <pc:docMk/>
          <pc:sldMk cId="3064440004" sldId="296"/>
        </pc:sldMkLst>
      </pc:sldChg>
      <pc:sldChg chg="modSp mod modClrScheme chgLayout">
        <pc:chgData name="Brian Edwards" userId="60e61132-69ef-4838-8263-9d2711eb1b78" providerId="ADAL" clId="{484929FA-A871-41F1-ACAB-29B8C03121A3}" dt="2024-09-12T15:45:10.440" v="132" actId="2711"/>
        <pc:sldMkLst>
          <pc:docMk/>
          <pc:sldMk cId="547591288" sldId="298"/>
        </pc:sldMkLst>
        <pc:spChg chg="mod ord">
          <ac:chgData name="Brian Edwards" userId="60e61132-69ef-4838-8263-9d2711eb1b78" providerId="ADAL" clId="{484929FA-A871-41F1-ACAB-29B8C03121A3}" dt="2024-09-12T15:44:56.499" v="130" actId="1076"/>
          <ac:spMkLst>
            <pc:docMk/>
            <pc:sldMk cId="547591288" sldId="298"/>
            <ac:spMk id="7" creationId="{C12D7076-61AB-97A5-3C6A-F3FCF2E2E7B1}"/>
          </ac:spMkLst>
        </pc:spChg>
        <pc:spChg chg="mod ord">
          <ac:chgData name="Brian Edwards" userId="60e61132-69ef-4838-8263-9d2711eb1b78" providerId="ADAL" clId="{484929FA-A871-41F1-ACAB-29B8C03121A3}" dt="2024-09-12T15:45:10.440" v="132" actId="2711"/>
          <ac:spMkLst>
            <pc:docMk/>
            <pc:sldMk cId="547591288" sldId="298"/>
            <ac:spMk id="8" creationId="{EB465C7E-A021-C5D3-6319-2FCDB2C3BA89}"/>
          </ac:spMkLst>
        </pc:spChg>
      </pc:sldChg>
      <pc:sldChg chg="modSp mod modClrScheme chgLayout">
        <pc:chgData name="Brian Edwards" userId="60e61132-69ef-4838-8263-9d2711eb1b78" providerId="ADAL" clId="{484929FA-A871-41F1-ACAB-29B8C03121A3}" dt="2024-09-12T14:59:01.227" v="111" actId="1076"/>
        <pc:sldMkLst>
          <pc:docMk/>
          <pc:sldMk cId="3237729948" sldId="300"/>
        </pc:sldMkLst>
        <pc:spChg chg="mod ord">
          <ac:chgData name="Brian Edwards" userId="60e61132-69ef-4838-8263-9d2711eb1b78" providerId="ADAL" clId="{484929FA-A871-41F1-ACAB-29B8C03121A3}" dt="2024-09-12T14:59:01.227" v="111" actId="1076"/>
          <ac:spMkLst>
            <pc:docMk/>
            <pc:sldMk cId="3237729948" sldId="300"/>
            <ac:spMk id="2" creationId="{51E246F4-14A4-3658-E353-39EC7FB9F29D}"/>
          </ac:spMkLst>
        </pc:spChg>
      </pc:sldChg>
      <pc:sldMasterChg chg="del delSldLayout modSldLayout">
        <pc:chgData name="Brian Edwards" userId="60e61132-69ef-4838-8263-9d2711eb1b78" providerId="ADAL" clId="{484929FA-A871-41F1-ACAB-29B8C03121A3}" dt="2024-09-12T15:44:45.261" v="129" actId="700"/>
        <pc:sldMasterMkLst>
          <pc:docMk/>
          <pc:sldMasterMk cId="1629577544" sldId="2147483648"/>
        </pc:sldMasterMkLst>
        <pc:sldLayoutChg chg="del">
          <pc:chgData name="Brian Edwards" userId="60e61132-69ef-4838-8263-9d2711eb1b78" providerId="ADAL" clId="{484929FA-A871-41F1-ACAB-29B8C03121A3}" dt="2024-09-12T15:44:45.261" v="129" actId="700"/>
          <pc:sldLayoutMkLst>
            <pc:docMk/>
            <pc:sldMasterMk cId="1629577544" sldId="2147483648"/>
            <pc:sldLayoutMk cId="3089383433" sldId="2147483649"/>
          </pc:sldLayoutMkLst>
        </pc:sldLayoutChg>
        <pc:sldLayoutChg chg="del">
          <pc:chgData name="Brian Edwards" userId="60e61132-69ef-4838-8263-9d2711eb1b78" providerId="ADAL" clId="{484929FA-A871-41F1-ACAB-29B8C03121A3}" dt="2024-09-12T15:44:45.261" v="129" actId="700"/>
          <pc:sldLayoutMkLst>
            <pc:docMk/>
            <pc:sldMasterMk cId="1629577544" sldId="2147483648"/>
            <pc:sldLayoutMk cId="880616704" sldId="2147483650"/>
          </pc:sldLayoutMkLst>
        </pc:sldLayoutChg>
        <pc:sldLayoutChg chg="del">
          <pc:chgData name="Brian Edwards" userId="60e61132-69ef-4838-8263-9d2711eb1b78" providerId="ADAL" clId="{484929FA-A871-41F1-ACAB-29B8C03121A3}" dt="2024-09-12T15:44:45.261" v="129" actId="700"/>
          <pc:sldLayoutMkLst>
            <pc:docMk/>
            <pc:sldMasterMk cId="1629577544" sldId="2147483648"/>
            <pc:sldLayoutMk cId="2757997022" sldId="2147483652"/>
          </pc:sldLayoutMkLst>
        </pc:sldLayoutChg>
        <pc:sldLayoutChg chg="del">
          <pc:chgData name="Brian Edwards" userId="60e61132-69ef-4838-8263-9d2711eb1b78" providerId="ADAL" clId="{484929FA-A871-41F1-ACAB-29B8C03121A3}" dt="2024-09-12T15:44:45.261" v="129" actId="700"/>
          <pc:sldLayoutMkLst>
            <pc:docMk/>
            <pc:sldMasterMk cId="1629577544" sldId="2147483648"/>
            <pc:sldLayoutMk cId="4261047321" sldId="2147483654"/>
          </pc:sldLayoutMkLst>
        </pc:sldLayoutChg>
        <pc:sldLayoutChg chg="del">
          <pc:chgData name="Brian Edwards" userId="60e61132-69ef-4838-8263-9d2711eb1b78" providerId="ADAL" clId="{484929FA-A871-41F1-ACAB-29B8C03121A3}" dt="2024-09-12T15:44:45.261" v="129" actId="700"/>
          <pc:sldLayoutMkLst>
            <pc:docMk/>
            <pc:sldMasterMk cId="1629577544" sldId="2147483648"/>
            <pc:sldLayoutMk cId="3047666559" sldId="2147483655"/>
          </pc:sldLayoutMkLst>
        </pc:sldLayoutChg>
        <pc:sldLayoutChg chg="del">
          <pc:chgData name="Brian Edwards" userId="60e61132-69ef-4838-8263-9d2711eb1b78" providerId="ADAL" clId="{484929FA-A871-41F1-ACAB-29B8C03121A3}" dt="2024-09-12T15:44:45.261" v="129" actId="700"/>
          <pc:sldLayoutMkLst>
            <pc:docMk/>
            <pc:sldMasterMk cId="1629577544" sldId="2147483648"/>
            <pc:sldLayoutMk cId="2552130846" sldId="2147483656"/>
          </pc:sldLayoutMkLst>
        </pc:sldLayoutChg>
        <pc:sldLayoutChg chg="modSp del">
          <pc:chgData name="Brian Edwards" userId="60e61132-69ef-4838-8263-9d2711eb1b78" providerId="ADAL" clId="{484929FA-A871-41F1-ACAB-29B8C03121A3}" dt="2024-09-12T15:44:45.261" v="129" actId="700"/>
          <pc:sldLayoutMkLst>
            <pc:docMk/>
            <pc:sldMasterMk cId="1629577544" sldId="2147483648"/>
            <pc:sldLayoutMk cId="2562327051" sldId="2147483657"/>
          </pc:sldLayoutMkLst>
        </pc:sldLayoutChg>
        <pc:sldLayoutChg chg="del">
          <pc:chgData name="Brian Edwards" userId="60e61132-69ef-4838-8263-9d2711eb1b78" providerId="ADAL" clId="{484929FA-A871-41F1-ACAB-29B8C03121A3}" dt="2024-09-12T15:44:45.261" v="129" actId="700"/>
          <pc:sldLayoutMkLst>
            <pc:docMk/>
            <pc:sldMasterMk cId="1629577544" sldId="2147483648"/>
            <pc:sldLayoutMk cId="3619320323" sldId="2147483658"/>
          </pc:sldLayoutMkLst>
        </pc:sldLayoutChg>
      </pc:sldMasterChg>
    </pc:docChg>
  </pc:docChgLst>
  <pc:docChgLst>
    <pc:chgData name="Grace Elliott" userId="S::gelliott@engineeringuk.com::a8238094-aca9-4b83-948c-e12ebe39a5f3" providerId="AD" clId="Web-{BEF09143-669D-B10B-8B5B-6A6E51DC3657}"/>
    <pc:docChg chg="addSld modSld">
      <pc:chgData name="Grace Elliott" userId="S::gelliott@engineeringuk.com::a8238094-aca9-4b83-948c-e12ebe39a5f3" providerId="AD" clId="Web-{BEF09143-669D-B10B-8B5B-6A6E51DC3657}" dt="2024-09-19T15:16:33.233" v="1"/>
      <pc:docMkLst>
        <pc:docMk/>
      </pc:docMkLst>
      <pc:sldChg chg="addSp new">
        <pc:chgData name="Grace Elliott" userId="S::gelliott@engineeringuk.com::a8238094-aca9-4b83-948c-e12ebe39a5f3" providerId="AD" clId="Web-{BEF09143-669D-B10B-8B5B-6A6E51DC3657}" dt="2024-09-19T15:16:33.233" v="1"/>
        <pc:sldMkLst>
          <pc:docMk/>
          <pc:sldMk cId="3894896616" sldId="301"/>
        </pc:sldMkLst>
        <pc:spChg chg="add">
          <ac:chgData name="Grace Elliott" userId="S::gelliott@engineeringuk.com::a8238094-aca9-4b83-948c-e12ebe39a5f3" providerId="AD" clId="Web-{BEF09143-669D-B10B-8B5B-6A6E51DC3657}" dt="2024-09-19T15:16:33.233" v="1"/>
          <ac:spMkLst>
            <pc:docMk/>
            <pc:sldMk cId="3894896616" sldId="301"/>
            <ac:spMk id="2" creationId="{5797854C-B42A-43CA-AB14-0DBB0E1691EB}"/>
          </ac:spMkLst>
        </pc:spChg>
        <pc:spChg chg="add">
          <ac:chgData name="Grace Elliott" userId="S::gelliott@engineeringuk.com::a8238094-aca9-4b83-948c-e12ebe39a5f3" providerId="AD" clId="Web-{BEF09143-669D-B10B-8B5B-6A6E51DC3657}" dt="2024-09-19T15:16:33.233" v="1"/>
          <ac:spMkLst>
            <pc:docMk/>
            <pc:sldMk cId="3894896616" sldId="301"/>
            <ac:spMk id="3" creationId="{351C2CE1-E2A3-515D-B710-1596C7C09FC9}"/>
          </ac:spMkLst>
        </pc:spChg>
        <pc:spChg chg="add">
          <ac:chgData name="Grace Elliott" userId="S::gelliott@engineeringuk.com::a8238094-aca9-4b83-948c-e12ebe39a5f3" providerId="AD" clId="Web-{BEF09143-669D-B10B-8B5B-6A6E51DC3657}" dt="2024-09-19T15:16:33.233" v="1"/>
          <ac:spMkLst>
            <pc:docMk/>
            <pc:sldMk cId="3894896616" sldId="301"/>
            <ac:spMk id="4" creationId="{00648794-193D-7011-55B3-B981A816ABAC}"/>
          </ac:spMkLst>
        </pc:spChg>
        <pc:spChg chg="add">
          <ac:chgData name="Grace Elliott" userId="S::gelliott@engineeringuk.com::a8238094-aca9-4b83-948c-e12ebe39a5f3" providerId="AD" clId="Web-{BEF09143-669D-B10B-8B5B-6A6E51DC3657}" dt="2024-09-19T15:16:33.233" v="1"/>
          <ac:spMkLst>
            <pc:docMk/>
            <pc:sldMk cId="3894896616" sldId="301"/>
            <ac:spMk id="5" creationId="{902ECF63-0AA0-3CFA-B307-FC16F9A26005}"/>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1927B2D-235D-409A-A9D8-43B2C335102E}"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GB"/>
        </a:p>
      </dgm:t>
    </dgm:pt>
    <dgm:pt modelId="{D70C4EA4-ED99-4B7A-8E89-3D57EDF3C363}">
      <dgm:prSet phldrT="[Text]"/>
      <dgm:spPr>
        <a:solidFill>
          <a:schemeClr val="bg1">
            <a:lumMod val="85000"/>
          </a:schemeClr>
        </a:solidFill>
      </dgm:spPr>
      <dgm:t>
        <a:bodyPr/>
        <a:lstStyle/>
        <a:p>
          <a:r>
            <a:rPr lang="en-GB" b="1" i="0">
              <a:latin typeface="Century Gothic" panose="020B0502020202020204" pitchFamily="34" charset="0"/>
            </a:rPr>
            <a:t>?</a:t>
          </a:r>
        </a:p>
      </dgm:t>
    </dgm:pt>
    <dgm:pt modelId="{A7596614-B9C4-452F-96FA-A08A38692BA8}" type="parTrans" cxnId="{0E98FC52-01DF-4A57-93CF-03D72BA916FD}">
      <dgm:prSet/>
      <dgm:spPr/>
      <dgm:t>
        <a:bodyPr/>
        <a:lstStyle/>
        <a:p>
          <a:endParaRPr lang="en-GB"/>
        </a:p>
      </dgm:t>
    </dgm:pt>
    <dgm:pt modelId="{EE52E3EF-FA47-4F79-AC0E-5E948B5350E3}" type="sibTrans" cxnId="{0E98FC52-01DF-4A57-93CF-03D72BA916FD}">
      <dgm:prSet/>
      <dgm:spPr>
        <a:solidFill>
          <a:srgbClr val="3DAF2C"/>
        </a:solidFill>
      </dgm:spPr>
      <dgm:t>
        <a:bodyPr/>
        <a:lstStyle/>
        <a:p>
          <a:endParaRPr lang="en-GB"/>
        </a:p>
      </dgm:t>
    </dgm:pt>
    <dgm:pt modelId="{A61D03B6-0FB0-4A08-8B7F-C2B84EEA9703}">
      <dgm:prSet phldrT="[Text]"/>
      <dgm:spPr>
        <a:solidFill>
          <a:schemeClr val="bg1">
            <a:lumMod val="85000"/>
          </a:schemeClr>
        </a:solidFill>
      </dgm:spPr>
      <dgm:t>
        <a:bodyPr/>
        <a:lstStyle/>
        <a:p>
          <a:r>
            <a:rPr lang="en-GB" b="1" i="0">
              <a:latin typeface="Century Gothic" panose="020B0502020202020204" pitchFamily="34" charset="0"/>
            </a:rPr>
            <a:t>?</a:t>
          </a:r>
        </a:p>
      </dgm:t>
    </dgm:pt>
    <dgm:pt modelId="{3130B960-EDE9-427C-92E3-728E99A3EABD}" type="parTrans" cxnId="{11780A9F-1E4A-4B89-ACB5-F19F135B99B4}">
      <dgm:prSet/>
      <dgm:spPr/>
      <dgm:t>
        <a:bodyPr/>
        <a:lstStyle/>
        <a:p>
          <a:endParaRPr lang="en-GB"/>
        </a:p>
      </dgm:t>
    </dgm:pt>
    <dgm:pt modelId="{C56B7223-4843-4143-AEC3-0BE754B67A3A}" type="sibTrans" cxnId="{11780A9F-1E4A-4B89-ACB5-F19F135B99B4}">
      <dgm:prSet/>
      <dgm:spPr>
        <a:solidFill>
          <a:srgbClr val="3DAF2C"/>
        </a:solidFill>
      </dgm:spPr>
      <dgm:t>
        <a:bodyPr/>
        <a:lstStyle/>
        <a:p>
          <a:endParaRPr lang="en-GB"/>
        </a:p>
      </dgm:t>
    </dgm:pt>
    <dgm:pt modelId="{0FEAC56C-CFF1-4BEB-AB1A-6B97C201F0CA}">
      <dgm:prSet phldrT="[Text]"/>
      <dgm:spPr>
        <a:solidFill>
          <a:schemeClr val="bg1">
            <a:lumMod val="85000"/>
          </a:schemeClr>
        </a:solidFill>
      </dgm:spPr>
      <dgm:t>
        <a:bodyPr/>
        <a:lstStyle/>
        <a:p>
          <a:r>
            <a:rPr lang="en-GB" b="1" i="0">
              <a:latin typeface="Century Gothic" panose="020B0502020202020204" pitchFamily="34" charset="0"/>
            </a:rPr>
            <a:t>?</a:t>
          </a:r>
        </a:p>
      </dgm:t>
    </dgm:pt>
    <dgm:pt modelId="{57C1DD78-69BE-499B-A51E-C53A99344A34}" type="parTrans" cxnId="{7256ED07-9D4A-492F-9ADD-291E6A8B09D5}">
      <dgm:prSet/>
      <dgm:spPr/>
      <dgm:t>
        <a:bodyPr/>
        <a:lstStyle/>
        <a:p>
          <a:endParaRPr lang="en-GB"/>
        </a:p>
      </dgm:t>
    </dgm:pt>
    <dgm:pt modelId="{07DF5FC7-7B22-4A09-A6B8-23392EB94277}" type="sibTrans" cxnId="{7256ED07-9D4A-492F-9ADD-291E6A8B09D5}">
      <dgm:prSet/>
      <dgm:spPr>
        <a:solidFill>
          <a:srgbClr val="3DAF2C"/>
        </a:solidFill>
      </dgm:spPr>
      <dgm:t>
        <a:bodyPr/>
        <a:lstStyle/>
        <a:p>
          <a:endParaRPr lang="en-GB"/>
        </a:p>
      </dgm:t>
    </dgm:pt>
    <dgm:pt modelId="{04ECDC8E-68BA-4FED-A5A3-2185CE5A10C7}">
      <dgm:prSet phldrT="[Text]"/>
      <dgm:spPr>
        <a:solidFill>
          <a:schemeClr val="bg1">
            <a:lumMod val="85000"/>
          </a:schemeClr>
        </a:solidFill>
      </dgm:spPr>
      <dgm:t>
        <a:bodyPr/>
        <a:lstStyle/>
        <a:p>
          <a:r>
            <a:rPr lang="en-GB" b="1" i="0">
              <a:latin typeface="Century Gothic" panose="020B0502020202020204" pitchFamily="34" charset="0"/>
            </a:rPr>
            <a:t>?</a:t>
          </a:r>
        </a:p>
      </dgm:t>
    </dgm:pt>
    <dgm:pt modelId="{E72F6BD6-D443-434D-B1B2-DC5506801C75}" type="parTrans" cxnId="{720B1616-B298-473A-A8A3-90B08C1F6A97}">
      <dgm:prSet/>
      <dgm:spPr/>
      <dgm:t>
        <a:bodyPr/>
        <a:lstStyle/>
        <a:p>
          <a:endParaRPr lang="en-GB"/>
        </a:p>
      </dgm:t>
    </dgm:pt>
    <dgm:pt modelId="{13AF6843-C1EC-4FAB-8BCB-701E4BE4E638}" type="sibTrans" cxnId="{720B1616-B298-473A-A8A3-90B08C1F6A97}">
      <dgm:prSet/>
      <dgm:spPr>
        <a:solidFill>
          <a:srgbClr val="3DAF2C"/>
        </a:solidFill>
      </dgm:spPr>
      <dgm:t>
        <a:bodyPr/>
        <a:lstStyle/>
        <a:p>
          <a:endParaRPr lang="en-GB"/>
        </a:p>
      </dgm:t>
    </dgm:pt>
    <dgm:pt modelId="{D11FCAFE-0AD9-4D3A-A384-5B5C78582DB9}">
      <dgm:prSet phldrT="[Text]"/>
      <dgm:spPr>
        <a:solidFill>
          <a:schemeClr val="bg1">
            <a:lumMod val="85000"/>
          </a:schemeClr>
        </a:solidFill>
      </dgm:spPr>
      <dgm:t>
        <a:bodyPr/>
        <a:lstStyle/>
        <a:p>
          <a:r>
            <a:rPr lang="en-GB" b="1" i="0">
              <a:latin typeface="Century Gothic" panose="020B0502020202020204" pitchFamily="34" charset="0"/>
            </a:rPr>
            <a:t>?</a:t>
          </a:r>
        </a:p>
      </dgm:t>
    </dgm:pt>
    <dgm:pt modelId="{1BB5706E-FB3D-4966-B464-DF7CF1908278}" type="parTrans" cxnId="{5A3E64C6-E3F3-4D60-B79C-1F4F49A7FE0C}">
      <dgm:prSet/>
      <dgm:spPr/>
      <dgm:t>
        <a:bodyPr/>
        <a:lstStyle/>
        <a:p>
          <a:endParaRPr lang="en-GB"/>
        </a:p>
      </dgm:t>
    </dgm:pt>
    <dgm:pt modelId="{CA1487C3-DF4D-410C-82A9-49A923E7F8DA}" type="sibTrans" cxnId="{5A3E64C6-E3F3-4D60-B79C-1F4F49A7FE0C}">
      <dgm:prSet/>
      <dgm:spPr>
        <a:solidFill>
          <a:srgbClr val="3DAF2C"/>
        </a:solidFill>
      </dgm:spPr>
      <dgm:t>
        <a:bodyPr/>
        <a:lstStyle/>
        <a:p>
          <a:endParaRPr lang="en-GB"/>
        </a:p>
      </dgm:t>
    </dgm:pt>
    <dgm:pt modelId="{3FA2A8CB-C57E-4060-836E-A38FD6069B85}">
      <dgm:prSet/>
      <dgm:spPr>
        <a:solidFill>
          <a:schemeClr val="bg1">
            <a:lumMod val="85000"/>
          </a:schemeClr>
        </a:solidFill>
      </dgm:spPr>
      <dgm:t>
        <a:bodyPr/>
        <a:lstStyle/>
        <a:p>
          <a:r>
            <a:rPr lang="en-GB" b="1" i="0">
              <a:latin typeface="Century Gothic" panose="020B0502020202020204" pitchFamily="34" charset="0"/>
            </a:rPr>
            <a:t>?</a:t>
          </a:r>
        </a:p>
      </dgm:t>
    </dgm:pt>
    <dgm:pt modelId="{745279EA-1DE9-4A93-BFE9-3D1219E20C14}" type="parTrans" cxnId="{6A85F387-4F75-46D4-940A-E3DB946720F1}">
      <dgm:prSet/>
      <dgm:spPr/>
      <dgm:t>
        <a:bodyPr/>
        <a:lstStyle/>
        <a:p>
          <a:endParaRPr lang="en-GB"/>
        </a:p>
      </dgm:t>
    </dgm:pt>
    <dgm:pt modelId="{4115AEED-DF17-47D0-B62E-616F8E3A9501}" type="sibTrans" cxnId="{6A85F387-4F75-46D4-940A-E3DB946720F1}">
      <dgm:prSet/>
      <dgm:spPr>
        <a:solidFill>
          <a:srgbClr val="3DAF2C"/>
        </a:solidFill>
      </dgm:spPr>
      <dgm:t>
        <a:bodyPr/>
        <a:lstStyle/>
        <a:p>
          <a:endParaRPr lang="en-GB"/>
        </a:p>
      </dgm:t>
    </dgm:pt>
    <dgm:pt modelId="{936D4EE0-D0F7-4F4A-AAEE-6B6C3DA604FF}">
      <dgm:prSet/>
      <dgm:spPr>
        <a:solidFill>
          <a:schemeClr val="bg1">
            <a:lumMod val="85000"/>
          </a:schemeClr>
        </a:solidFill>
      </dgm:spPr>
      <dgm:t>
        <a:bodyPr/>
        <a:lstStyle/>
        <a:p>
          <a:r>
            <a:rPr lang="en-GB" b="1" i="0">
              <a:latin typeface="Century Gothic" panose="020B0502020202020204" pitchFamily="34" charset="0"/>
            </a:rPr>
            <a:t>?</a:t>
          </a:r>
        </a:p>
      </dgm:t>
    </dgm:pt>
    <dgm:pt modelId="{FA0D5B6C-3AD2-4DF1-A5B7-07CBD0CECFFD}" type="parTrans" cxnId="{87BC2D2F-FC24-4F27-9BA6-36DC71B0EEAD}">
      <dgm:prSet/>
      <dgm:spPr/>
      <dgm:t>
        <a:bodyPr/>
        <a:lstStyle/>
        <a:p>
          <a:endParaRPr lang="en-GB"/>
        </a:p>
      </dgm:t>
    </dgm:pt>
    <dgm:pt modelId="{3BB577E1-9242-46D2-8FA5-B4B02AB341C0}" type="sibTrans" cxnId="{87BC2D2F-FC24-4F27-9BA6-36DC71B0EEAD}">
      <dgm:prSet/>
      <dgm:spPr>
        <a:solidFill>
          <a:srgbClr val="3DAF2C"/>
        </a:solidFill>
      </dgm:spPr>
      <dgm:t>
        <a:bodyPr/>
        <a:lstStyle/>
        <a:p>
          <a:endParaRPr lang="en-GB"/>
        </a:p>
      </dgm:t>
    </dgm:pt>
    <dgm:pt modelId="{831240B5-3E4D-4307-8DBA-2C608E371334}" type="pres">
      <dgm:prSet presAssocID="{C1927B2D-235D-409A-A9D8-43B2C335102E}" presName="cycle" presStyleCnt="0">
        <dgm:presLayoutVars>
          <dgm:dir/>
          <dgm:resizeHandles val="exact"/>
        </dgm:presLayoutVars>
      </dgm:prSet>
      <dgm:spPr/>
    </dgm:pt>
    <dgm:pt modelId="{D4D31A39-32EA-45ED-B0DF-A887EC41A860}" type="pres">
      <dgm:prSet presAssocID="{D70C4EA4-ED99-4B7A-8E89-3D57EDF3C363}" presName="node" presStyleLbl="node1" presStyleIdx="0" presStyleCnt="7">
        <dgm:presLayoutVars>
          <dgm:bulletEnabled val="1"/>
        </dgm:presLayoutVars>
      </dgm:prSet>
      <dgm:spPr/>
    </dgm:pt>
    <dgm:pt modelId="{87615108-ECA6-410A-93C4-8612B4D91491}" type="pres">
      <dgm:prSet presAssocID="{EE52E3EF-FA47-4F79-AC0E-5E948B5350E3}" presName="sibTrans" presStyleLbl="sibTrans2D1" presStyleIdx="0" presStyleCnt="7"/>
      <dgm:spPr/>
    </dgm:pt>
    <dgm:pt modelId="{7DBB4283-0D26-4364-A64E-15AE29FB4ED7}" type="pres">
      <dgm:prSet presAssocID="{EE52E3EF-FA47-4F79-AC0E-5E948B5350E3}" presName="connectorText" presStyleLbl="sibTrans2D1" presStyleIdx="0" presStyleCnt="7"/>
      <dgm:spPr/>
    </dgm:pt>
    <dgm:pt modelId="{5D8D86C4-33F1-43AF-B740-430F0F815CC8}" type="pres">
      <dgm:prSet presAssocID="{3FA2A8CB-C57E-4060-836E-A38FD6069B85}" presName="node" presStyleLbl="node1" presStyleIdx="1" presStyleCnt="7">
        <dgm:presLayoutVars>
          <dgm:bulletEnabled val="1"/>
        </dgm:presLayoutVars>
      </dgm:prSet>
      <dgm:spPr/>
    </dgm:pt>
    <dgm:pt modelId="{4095110C-52A6-4184-B3BE-5117B0B3BAEF}" type="pres">
      <dgm:prSet presAssocID="{4115AEED-DF17-47D0-B62E-616F8E3A9501}" presName="sibTrans" presStyleLbl="sibTrans2D1" presStyleIdx="1" presStyleCnt="7"/>
      <dgm:spPr/>
    </dgm:pt>
    <dgm:pt modelId="{8AA1EFE2-ECE3-453A-BC1B-5B60712FBD88}" type="pres">
      <dgm:prSet presAssocID="{4115AEED-DF17-47D0-B62E-616F8E3A9501}" presName="connectorText" presStyleLbl="sibTrans2D1" presStyleIdx="1" presStyleCnt="7"/>
      <dgm:spPr/>
    </dgm:pt>
    <dgm:pt modelId="{C61F02E9-107E-4E67-955E-1974AC6B2F21}" type="pres">
      <dgm:prSet presAssocID="{936D4EE0-D0F7-4F4A-AAEE-6B6C3DA604FF}" presName="node" presStyleLbl="node1" presStyleIdx="2" presStyleCnt="7">
        <dgm:presLayoutVars>
          <dgm:bulletEnabled val="1"/>
        </dgm:presLayoutVars>
      </dgm:prSet>
      <dgm:spPr/>
    </dgm:pt>
    <dgm:pt modelId="{0E85B730-93C4-4EC2-9196-1365927D4EEA}" type="pres">
      <dgm:prSet presAssocID="{3BB577E1-9242-46D2-8FA5-B4B02AB341C0}" presName="sibTrans" presStyleLbl="sibTrans2D1" presStyleIdx="2" presStyleCnt="7"/>
      <dgm:spPr/>
    </dgm:pt>
    <dgm:pt modelId="{B2476789-AA0C-4654-8D8C-281357FD6235}" type="pres">
      <dgm:prSet presAssocID="{3BB577E1-9242-46D2-8FA5-B4B02AB341C0}" presName="connectorText" presStyleLbl="sibTrans2D1" presStyleIdx="2" presStyleCnt="7"/>
      <dgm:spPr/>
    </dgm:pt>
    <dgm:pt modelId="{B9C6F4B4-E3A1-4BBE-AEEF-247218A6CA46}" type="pres">
      <dgm:prSet presAssocID="{A61D03B6-0FB0-4A08-8B7F-C2B84EEA9703}" presName="node" presStyleLbl="node1" presStyleIdx="3" presStyleCnt="7">
        <dgm:presLayoutVars>
          <dgm:bulletEnabled val="1"/>
        </dgm:presLayoutVars>
      </dgm:prSet>
      <dgm:spPr/>
    </dgm:pt>
    <dgm:pt modelId="{91C96BCB-7F08-480C-81E7-C395ECCA1515}" type="pres">
      <dgm:prSet presAssocID="{C56B7223-4843-4143-AEC3-0BE754B67A3A}" presName="sibTrans" presStyleLbl="sibTrans2D1" presStyleIdx="3" presStyleCnt="7"/>
      <dgm:spPr/>
    </dgm:pt>
    <dgm:pt modelId="{A653B441-DBF0-49A7-9B50-F77E9C975B96}" type="pres">
      <dgm:prSet presAssocID="{C56B7223-4843-4143-AEC3-0BE754B67A3A}" presName="connectorText" presStyleLbl="sibTrans2D1" presStyleIdx="3" presStyleCnt="7"/>
      <dgm:spPr/>
    </dgm:pt>
    <dgm:pt modelId="{F45C8931-BA8D-4792-B8AC-C1513770C508}" type="pres">
      <dgm:prSet presAssocID="{0FEAC56C-CFF1-4BEB-AB1A-6B97C201F0CA}" presName="node" presStyleLbl="node1" presStyleIdx="4" presStyleCnt="7">
        <dgm:presLayoutVars>
          <dgm:bulletEnabled val="1"/>
        </dgm:presLayoutVars>
      </dgm:prSet>
      <dgm:spPr/>
    </dgm:pt>
    <dgm:pt modelId="{640EF4BC-54EE-4B7C-AB98-2D362CCA65FD}" type="pres">
      <dgm:prSet presAssocID="{07DF5FC7-7B22-4A09-A6B8-23392EB94277}" presName="sibTrans" presStyleLbl="sibTrans2D1" presStyleIdx="4" presStyleCnt="7"/>
      <dgm:spPr/>
    </dgm:pt>
    <dgm:pt modelId="{38621B6B-BCCC-4BDA-9E48-AA696339B8B4}" type="pres">
      <dgm:prSet presAssocID="{07DF5FC7-7B22-4A09-A6B8-23392EB94277}" presName="connectorText" presStyleLbl="sibTrans2D1" presStyleIdx="4" presStyleCnt="7"/>
      <dgm:spPr/>
    </dgm:pt>
    <dgm:pt modelId="{D6EF6839-920F-4721-9478-C0DB6858962E}" type="pres">
      <dgm:prSet presAssocID="{04ECDC8E-68BA-4FED-A5A3-2185CE5A10C7}" presName="node" presStyleLbl="node1" presStyleIdx="5" presStyleCnt="7">
        <dgm:presLayoutVars>
          <dgm:bulletEnabled val="1"/>
        </dgm:presLayoutVars>
      </dgm:prSet>
      <dgm:spPr/>
    </dgm:pt>
    <dgm:pt modelId="{540BFACE-E9D6-402F-8E4F-D11E617077EA}" type="pres">
      <dgm:prSet presAssocID="{13AF6843-C1EC-4FAB-8BCB-701E4BE4E638}" presName="sibTrans" presStyleLbl="sibTrans2D1" presStyleIdx="5" presStyleCnt="7"/>
      <dgm:spPr/>
    </dgm:pt>
    <dgm:pt modelId="{CA3BB714-C880-422A-A399-C5554C0C2853}" type="pres">
      <dgm:prSet presAssocID="{13AF6843-C1EC-4FAB-8BCB-701E4BE4E638}" presName="connectorText" presStyleLbl="sibTrans2D1" presStyleIdx="5" presStyleCnt="7"/>
      <dgm:spPr/>
    </dgm:pt>
    <dgm:pt modelId="{1C6BCB01-F747-401E-AEB4-8EA964F8E450}" type="pres">
      <dgm:prSet presAssocID="{D11FCAFE-0AD9-4D3A-A384-5B5C78582DB9}" presName="node" presStyleLbl="node1" presStyleIdx="6" presStyleCnt="7">
        <dgm:presLayoutVars>
          <dgm:bulletEnabled val="1"/>
        </dgm:presLayoutVars>
      </dgm:prSet>
      <dgm:spPr/>
    </dgm:pt>
    <dgm:pt modelId="{873144BC-32A2-4D01-88F1-B857561C3B07}" type="pres">
      <dgm:prSet presAssocID="{CA1487C3-DF4D-410C-82A9-49A923E7F8DA}" presName="sibTrans" presStyleLbl="sibTrans2D1" presStyleIdx="6" presStyleCnt="7"/>
      <dgm:spPr/>
    </dgm:pt>
    <dgm:pt modelId="{CBA85C3B-FF79-4542-9B68-3A2CDDF37A65}" type="pres">
      <dgm:prSet presAssocID="{CA1487C3-DF4D-410C-82A9-49A923E7F8DA}" presName="connectorText" presStyleLbl="sibTrans2D1" presStyleIdx="6" presStyleCnt="7"/>
      <dgm:spPr/>
    </dgm:pt>
  </dgm:ptLst>
  <dgm:cxnLst>
    <dgm:cxn modelId="{7256ED07-9D4A-492F-9ADD-291E6A8B09D5}" srcId="{C1927B2D-235D-409A-A9D8-43B2C335102E}" destId="{0FEAC56C-CFF1-4BEB-AB1A-6B97C201F0CA}" srcOrd="4" destOrd="0" parTransId="{57C1DD78-69BE-499B-A51E-C53A99344A34}" sibTransId="{07DF5FC7-7B22-4A09-A6B8-23392EB94277}"/>
    <dgm:cxn modelId="{B979490D-8EEE-4DA1-8139-A958BCE08B0B}" type="presOf" srcId="{07DF5FC7-7B22-4A09-A6B8-23392EB94277}" destId="{640EF4BC-54EE-4B7C-AB98-2D362CCA65FD}" srcOrd="0" destOrd="0" presId="urn:microsoft.com/office/officeart/2005/8/layout/cycle2"/>
    <dgm:cxn modelId="{D6919312-5F27-459A-B6A4-D83F50BB7872}" type="presOf" srcId="{4115AEED-DF17-47D0-B62E-616F8E3A9501}" destId="{4095110C-52A6-4184-B3BE-5117B0B3BAEF}" srcOrd="0" destOrd="0" presId="urn:microsoft.com/office/officeart/2005/8/layout/cycle2"/>
    <dgm:cxn modelId="{720B1616-B298-473A-A8A3-90B08C1F6A97}" srcId="{C1927B2D-235D-409A-A9D8-43B2C335102E}" destId="{04ECDC8E-68BA-4FED-A5A3-2185CE5A10C7}" srcOrd="5" destOrd="0" parTransId="{E72F6BD6-D443-434D-B1B2-DC5506801C75}" sibTransId="{13AF6843-C1EC-4FAB-8BCB-701E4BE4E638}"/>
    <dgm:cxn modelId="{5836D920-FC87-4DCC-863E-FE00992C2292}" type="presOf" srcId="{13AF6843-C1EC-4FAB-8BCB-701E4BE4E638}" destId="{CA3BB714-C880-422A-A399-C5554C0C2853}" srcOrd="1" destOrd="0" presId="urn:microsoft.com/office/officeart/2005/8/layout/cycle2"/>
    <dgm:cxn modelId="{42ACE72B-F2B1-47BC-B517-433B48E061E3}" type="presOf" srcId="{EE52E3EF-FA47-4F79-AC0E-5E948B5350E3}" destId="{87615108-ECA6-410A-93C4-8612B4D91491}" srcOrd="0" destOrd="0" presId="urn:microsoft.com/office/officeart/2005/8/layout/cycle2"/>
    <dgm:cxn modelId="{87BC2D2F-FC24-4F27-9BA6-36DC71B0EEAD}" srcId="{C1927B2D-235D-409A-A9D8-43B2C335102E}" destId="{936D4EE0-D0F7-4F4A-AAEE-6B6C3DA604FF}" srcOrd="2" destOrd="0" parTransId="{FA0D5B6C-3AD2-4DF1-A5B7-07CBD0CECFFD}" sibTransId="{3BB577E1-9242-46D2-8FA5-B4B02AB341C0}"/>
    <dgm:cxn modelId="{ADBDB135-84B4-48F8-AE07-C9ABE36DD86A}" type="presOf" srcId="{13AF6843-C1EC-4FAB-8BCB-701E4BE4E638}" destId="{540BFACE-E9D6-402F-8E4F-D11E617077EA}" srcOrd="0" destOrd="0" presId="urn:microsoft.com/office/officeart/2005/8/layout/cycle2"/>
    <dgm:cxn modelId="{FF73A139-FDB1-41DD-B70A-22EFAFCDED23}" type="presOf" srcId="{C56B7223-4843-4143-AEC3-0BE754B67A3A}" destId="{91C96BCB-7F08-480C-81E7-C395ECCA1515}" srcOrd="0" destOrd="0" presId="urn:microsoft.com/office/officeart/2005/8/layout/cycle2"/>
    <dgm:cxn modelId="{97512E6C-51B3-40CB-A335-033295F37A77}" type="presOf" srcId="{C56B7223-4843-4143-AEC3-0BE754B67A3A}" destId="{A653B441-DBF0-49A7-9B50-F77E9C975B96}" srcOrd="1" destOrd="0" presId="urn:microsoft.com/office/officeart/2005/8/layout/cycle2"/>
    <dgm:cxn modelId="{CDAC0E4D-40A4-4FCF-83E5-714FE7AD600C}" type="presOf" srcId="{0FEAC56C-CFF1-4BEB-AB1A-6B97C201F0CA}" destId="{F45C8931-BA8D-4792-B8AC-C1513770C508}" srcOrd="0" destOrd="0" presId="urn:microsoft.com/office/officeart/2005/8/layout/cycle2"/>
    <dgm:cxn modelId="{B40EFA6D-E9AF-4D77-9152-6884FC59C68F}" type="presOf" srcId="{936D4EE0-D0F7-4F4A-AAEE-6B6C3DA604FF}" destId="{C61F02E9-107E-4E67-955E-1974AC6B2F21}" srcOrd="0" destOrd="0" presId="urn:microsoft.com/office/officeart/2005/8/layout/cycle2"/>
    <dgm:cxn modelId="{0F1E4971-BC84-46D2-8A52-1E89004C324C}" type="presOf" srcId="{EE52E3EF-FA47-4F79-AC0E-5E948B5350E3}" destId="{7DBB4283-0D26-4364-A64E-15AE29FB4ED7}" srcOrd="1" destOrd="0" presId="urn:microsoft.com/office/officeart/2005/8/layout/cycle2"/>
    <dgm:cxn modelId="{0E98FC52-01DF-4A57-93CF-03D72BA916FD}" srcId="{C1927B2D-235D-409A-A9D8-43B2C335102E}" destId="{D70C4EA4-ED99-4B7A-8E89-3D57EDF3C363}" srcOrd="0" destOrd="0" parTransId="{A7596614-B9C4-452F-96FA-A08A38692BA8}" sibTransId="{EE52E3EF-FA47-4F79-AC0E-5E948B5350E3}"/>
    <dgm:cxn modelId="{045B1A58-169D-4A65-8454-86D273E674FF}" type="presOf" srcId="{D70C4EA4-ED99-4B7A-8E89-3D57EDF3C363}" destId="{D4D31A39-32EA-45ED-B0DF-A887EC41A860}" srcOrd="0" destOrd="0" presId="urn:microsoft.com/office/officeart/2005/8/layout/cycle2"/>
    <dgm:cxn modelId="{405BF07C-8E2F-4BDB-91A2-45B6362A349A}" type="presOf" srcId="{3FA2A8CB-C57E-4060-836E-A38FD6069B85}" destId="{5D8D86C4-33F1-43AF-B740-430F0F815CC8}" srcOrd="0" destOrd="0" presId="urn:microsoft.com/office/officeart/2005/8/layout/cycle2"/>
    <dgm:cxn modelId="{83DC327E-8370-4386-AE63-19B7137C8151}" type="presOf" srcId="{CA1487C3-DF4D-410C-82A9-49A923E7F8DA}" destId="{CBA85C3B-FF79-4542-9B68-3A2CDDF37A65}" srcOrd="1" destOrd="0" presId="urn:microsoft.com/office/officeart/2005/8/layout/cycle2"/>
    <dgm:cxn modelId="{784DB67E-8CDC-43F9-BADC-EA073F3B0C4F}" type="presOf" srcId="{3BB577E1-9242-46D2-8FA5-B4B02AB341C0}" destId="{B2476789-AA0C-4654-8D8C-281357FD6235}" srcOrd="1" destOrd="0" presId="urn:microsoft.com/office/officeart/2005/8/layout/cycle2"/>
    <dgm:cxn modelId="{6A85F387-4F75-46D4-940A-E3DB946720F1}" srcId="{C1927B2D-235D-409A-A9D8-43B2C335102E}" destId="{3FA2A8CB-C57E-4060-836E-A38FD6069B85}" srcOrd="1" destOrd="0" parTransId="{745279EA-1DE9-4A93-BFE9-3D1219E20C14}" sibTransId="{4115AEED-DF17-47D0-B62E-616F8E3A9501}"/>
    <dgm:cxn modelId="{18E6FE92-D625-4ADC-8EB3-004D946CF700}" type="presOf" srcId="{07DF5FC7-7B22-4A09-A6B8-23392EB94277}" destId="{38621B6B-BCCC-4BDA-9E48-AA696339B8B4}" srcOrd="1" destOrd="0" presId="urn:microsoft.com/office/officeart/2005/8/layout/cycle2"/>
    <dgm:cxn modelId="{9A25EB9A-983E-41A3-9968-B9ED398D5D51}" type="presOf" srcId="{D11FCAFE-0AD9-4D3A-A384-5B5C78582DB9}" destId="{1C6BCB01-F747-401E-AEB4-8EA964F8E450}" srcOrd="0" destOrd="0" presId="urn:microsoft.com/office/officeart/2005/8/layout/cycle2"/>
    <dgm:cxn modelId="{11780A9F-1E4A-4B89-ACB5-F19F135B99B4}" srcId="{C1927B2D-235D-409A-A9D8-43B2C335102E}" destId="{A61D03B6-0FB0-4A08-8B7F-C2B84EEA9703}" srcOrd="3" destOrd="0" parTransId="{3130B960-EDE9-427C-92E3-728E99A3EABD}" sibTransId="{C56B7223-4843-4143-AEC3-0BE754B67A3A}"/>
    <dgm:cxn modelId="{2933D39F-C891-422D-8393-C435CFB25E28}" type="presOf" srcId="{A61D03B6-0FB0-4A08-8B7F-C2B84EEA9703}" destId="{B9C6F4B4-E3A1-4BBE-AEEF-247218A6CA46}" srcOrd="0" destOrd="0" presId="urn:microsoft.com/office/officeart/2005/8/layout/cycle2"/>
    <dgm:cxn modelId="{07D4D2BA-7EE8-4855-944F-860312474A2A}" type="presOf" srcId="{4115AEED-DF17-47D0-B62E-616F8E3A9501}" destId="{8AA1EFE2-ECE3-453A-BC1B-5B60712FBD88}" srcOrd="1" destOrd="0" presId="urn:microsoft.com/office/officeart/2005/8/layout/cycle2"/>
    <dgm:cxn modelId="{5A3E64C6-E3F3-4D60-B79C-1F4F49A7FE0C}" srcId="{C1927B2D-235D-409A-A9D8-43B2C335102E}" destId="{D11FCAFE-0AD9-4D3A-A384-5B5C78582DB9}" srcOrd="6" destOrd="0" parTransId="{1BB5706E-FB3D-4966-B464-DF7CF1908278}" sibTransId="{CA1487C3-DF4D-410C-82A9-49A923E7F8DA}"/>
    <dgm:cxn modelId="{2CAE3ACD-2558-446A-A34D-34936346FCE1}" type="presOf" srcId="{CA1487C3-DF4D-410C-82A9-49A923E7F8DA}" destId="{873144BC-32A2-4D01-88F1-B857561C3B07}" srcOrd="0" destOrd="0" presId="urn:microsoft.com/office/officeart/2005/8/layout/cycle2"/>
    <dgm:cxn modelId="{18784FCF-FCF1-46D6-B922-0D0222F4CB2D}" type="presOf" srcId="{04ECDC8E-68BA-4FED-A5A3-2185CE5A10C7}" destId="{D6EF6839-920F-4721-9478-C0DB6858962E}" srcOrd="0" destOrd="0" presId="urn:microsoft.com/office/officeart/2005/8/layout/cycle2"/>
    <dgm:cxn modelId="{C4EA40F0-FD60-4541-9EBD-31501DAE50F7}" type="presOf" srcId="{C1927B2D-235D-409A-A9D8-43B2C335102E}" destId="{831240B5-3E4D-4307-8DBA-2C608E371334}" srcOrd="0" destOrd="0" presId="urn:microsoft.com/office/officeart/2005/8/layout/cycle2"/>
    <dgm:cxn modelId="{065CD7FE-7B6A-4083-BD07-D07CBEEEAE6D}" type="presOf" srcId="{3BB577E1-9242-46D2-8FA5-B4B02AB341C0}" destId="{0E85B730-93C4-4EC2-9196-1365927D4EEA}" srcOrd="0" destOrd="0" presId="urn:microsoft.com/office/officeart/2005/8/layout/cycle2"/>
    <dgm:cxn modelId="{AB448320-6DA8-4B4A-AA96-BD4F1EFE8034}" type="presParOf" srcId="{831240B5-3E4D-4307-8DBA-2C608E371334}" destId="{D4D31A39-32EA-45ED-B0DF-A887EC41A860}" srcOrd="0" destOrd="0" presId="urn:microsoft.com/office/officeart/2005/8/layout/cycle2"/>
    <dgm:cxn modelId="{C9F6B439-196D-425B-A887-6334AF338CC0}" type="presParOf" srcId="{831240B5-3E4D-4307-8DBA-2C608E371334}" destId="{87615108-ECA6-410A-93C4-8612B4D91491}" srcOrd="1" destOrd="0" presId="urn:microsoft.com/office/officeart/2005/8/layout/cycle2"/>
    <dgm:cxn modelId="{22A0BD34-D9F6-4E95-9A89-8A32FBC81F1C}" type="presParOf" srcId="{87615108-ECA6-410A-93C4-8612B4D91491}" destId="{7DBB4283-0D26-4364-A64E-15AE29FB4ED7}" srcOrd="0" destOrd="0" presId="urn:microsoft.com/office/officeart/2005/8/layout/cycle2"/>
    <dgm:cxn modelId="{CE6F7181-5C49-498B-89E6-7E4EADAE78C5}" type="presParOf" srcId="{831240B5-3E4D-4307-8DBA-2C608E371334}" destId="{5D8D86C4-33F1-43AF-B740-430F0F815CC8}" srcOrd="2" destOrd="0" presId="urn:microsoft.com/office/officeart/2005/8/layout/cycle2"/>
    <dgm:cxn modelId="{9B5F1F8F-7F5C-4E98-9CCB-1C31C46EB8B3}" type="presParOf" srcId="{831240B5-3E4D-4307-8DBA-2C608E371334}" destId="{4095110C-52A6-4184-B3BE-5117B0B3BAEF}" srcOrd="3" destOrd="0" presId="urn:microsoft.com/office/officeart/2005/8/layout/cycle2"/>
    <dgm:cxn modelId="{EE1A7629-B02E-428A-BE1D-91518BBBCC59}" type="presParOf" srcId="{4095110C-52A6-4184-B3BE-5117B0B3BAEF}" destId="{8AA1EFE2-ECE3-453A-BC1B-5B60712FBD88}" srcOrd="0" destOrd="0" presId="urn:microsoft.com/office/officeart/2005/8/layout/cycle2"/>
    <dgm:cxn modelId="{A9C160C9-412B-4001-ACF0-114F8B9D64B3}" type="presParOf" srcId="{831240B5-3E4D-4307-8DBA-2C608E371334}" destId="{C61F02E9-107E-4E67-955E-1974AC6B2F21}" srcOrd="4" destOrd="0" presId="urn:microsoft.com/office/officeart/2005/8/layout/cycle2"/>
    <dgm:cxn modelId="{8F744C96-1074-4AA4-BF02-57480D1A49F0}" type="presParOf" srcId="{831240B5-3E4D-4307-8DBA-2C608E371334}" destId="{0E85B730-93C4-4EC2-9196-1365927D4EEA}" srcOrd="5" destOrd="0" presId="urn:microsoft.com/office/officeart/2005/8/layout/cycle2"/>
    <dgm:cxn modelId="{71E0E017-41F0-4462-AE90-6BD13F10A38F}" type="presParOf" srcId="{0E85B730-93C4-4EC2-9196-1365927D4EEA}" destId="{B2476789-AA0C-4654-8D8C-281357FD6235}" srcOrd="0" destOrd="0" presId="urn:microsoft.com/office/officeart/2005/8/layout/cycle2"/>
    <dgm:cxn modelId="{367E3216-3441-4E64-BBC5-C6D2560FB9C4}" type="presParOf" srcId="{831240B5-3E4D-4307-8DBA-2C608E371334}" destId="{B9C6F4B4-E3A1-4BBE-AEEF-247218A6CA46}" srcOrd="6" destOrd="0" presId="urn:microsoft.com/office/officeart/2005/8/layout/cycle2"/>
    <dgm:cxn modelId="{5C22CC11-6E67-4B7E-B899-0081424093A4}" type="presParOf" srcId="{831240B5-3E4D-4307-8DBA-2C608E371334}" destId="{91C96BCB-7F08-480C-81E7-C395ECCA1515}" srcOrd="7" destOrd="0" presId="urn:microsoft.com/office/officeart/2005/8/layout/cycle2"/>
    <dgm:cxn modelId="{C7E1874C-E0C0-4C00-ADDA-154ECD58FEE6}" type="presParOf" srcId="{91C96BCB-7F08-480C-81E7-C395ECCA1515}" destId="{A653B441-DBF0-49A7-9B50-F77E9C975B96}" srcOrd="0" destOrd="0" presId="urn:microsoft.com/office/officeart/2005/8/layout/cycle2"/>
    <dgm:cxn modelId="{4E9B1274-E2C2-4746-BDDB-25BC38F758A3}" type="presParOf" srcId="{831240B5-3E4D-4307-8DBA-2C608E371334}" destId="{F45C8931-BA8D-4792-B8AC-C1513770C508}" srcOrd="8" destOrd="0" presId="urn:microsoft.com/office/officeart/2005/8/layout/cycle2"/>
    <dgm:cxn modelId="{52B9E261-7999-4BC4-97E0-C9F9809AB39B}" type="presParOf" srcId="{831240B5-3E4D-4307-8DBA-2C608E371334}" destId="{640EF4BC-54EE-4B7C-AB98-2D362CCA65FD}" srcOrd="9" destOrd="0" presId="urn:microsoft.com/office/officeart/2005/8/layout/cycle2"/>
    <dgm:cxn modelId="{B4B491A1-AE2F-4474-A07C-55C0418062F2}" type="presParOf" srcId="{640EF4BC-54EE-4B7C-AB98-2D362CCA65FD}" destId="{38621B6B-BCCC-4BDA-9E48-AA696339B8B4}" srcOrd="0" destOrd="0" presId="urn:microsoft.com/office/officeart/2005/8/layout/cycle2"/>
    <dgm:cxn modelId="{0F109936-BAB8-429E-9C78-0851A5D703C5}" type="presParOf" srcId="{831240B5-3E4D-4307-8DBA-2C608E371334}" destId="{D6EF6839-920F-4721-9478-C0DB6858962E}" srcOrd="10" destOrd="0" presId="urn:microsoft.com/office/officeart/2005/8/layout/cycle2"/>
    <dgm:cxn modelId="{E639F51F-6F1E-4D6C-823A-1DABFEDF8F93}" type="presParOf" srcId="{831240B5-3E4D-4307-8DBA-2C608E371334}" destId="{540BFACE-E9D6-402F-8E4F-D11E617077EA}" srcOrd="11" destOrd="0" presId="urn:microsoft.com/office/officeart/2005/8/layout/cycle2"/>
    <dgm:cxn modelId="{DA69332F-A192-4DBE-A6EF-58AC9B79EB7B}" type="presParOf" srcId="{540BFACE-E9D6-402F-8E4F-D11E617077EA}" destId="{CA3BB714-C880-422A-A399-C5554C0C2853}" srcOrd="0" destOrd="0" presId="urn:microsoft.com/office/officeart/2005/8/layout/cycle2"/>
    <dgm:cxn modelId="{CD5C1B0A-99B5-43FF-8394-71AA7C1ED9B3}" type="presParOf" srcId="{831240B5-3E4D-4307-8DBA-2C608E371334}" destId="{1C6BCB01-F747-401E-AEB4-8EA964F8E450}" srcOrd="12" destOrd="0" presId="urn:microsoft.com/office/officeart/2005/8/layout/cycle2"/>
    <dgm:cxn modelId="{0CC4428B-2220-4FF9-8886-9244DC55EBD5}" type="presParOf" srcId="{831240B5-3E4D-4307-8DBA-2C608E371334}" destId="{873144BC-32A2-4D01-88F1-B857561C3B07}" srcOrd="13" destOrd="0" presId="urn:microsoft.com/office/officeart/2005/8/layout/cycle2"/>
    <dgm:cxn modelId="{1CE7CDFD-8B42-4FB3-88CB-E00E69320556}" type="presParOf" srcId="{873144BC-32A2-4D01-88F1-B857561C3B07}" destId="{CBA85C3B-FF79-4542-9B68-3A2CDDF37A65}"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D31A39-32EA-45ED-B0DF-A887EC41A860}">
      <dsp:nvSpPr>
        <dsp:cNvPr id="0" name=""/>
        <dsp:cNvSpPr/>
      </dsp:nvSpPr>
      <dsp:spPr>
        <a:xfrm>
          <a:off x="2713316" y="744"/>
          <a:ext cx="1208438" cy="1208438"/>
        </a:xfrm>
        <a:prstGeom prst="ellipse">
          <a:avLst/>
        </a:prstGeom>
        <a:solidFill>
          <a:schemeClr val="bg1">
            <a:lumMod val="8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r>
            <a:rPr lang="en-GB" sz="5200" b="1" i="0" kern="1200">
              <a:latin typeface="Century Gothic" panose="020B0502020202020204" pitchFamily="34" charset="0"/>
            </a:rPr>
            <a:t>?</a:t>
          </a:r>
        </a:p>
      </dsp:txBody>
      <dsp:txXfrm>
        <a:off x="2890288" y="177716"/>
        <a:ext cx="854494" cy="854494"/>
      </dsp:txXfrm>
    </dsp:sp>
    <dsp:sp modelId="{87615108-ECA6-410A-93C4-8612B4D91491}">
      <dsp:nvSpPr>
        <dsp:cNvPr id="0" name=""/>
        <dsp:cNvSpPr/>
      </dsp:nvSpPr>
      <dsp:spPr>
        <a:xfrm rot="1542857">
          <a:off x="3966001" y="790563"/>
          <a:ext cx="320777" cy="407847"/>
        </a:xfrm>
        <a:prstGeom prst="rightArrow">
          <a:avLst>
            <a:gd name="adj1" fmla="val 60000"/>
            <a:gd name="adj2" fmla="val 50000"/>
          </a:avLst>
        </a:prstGeom>
        <a:solidFill>
          <a:srgbClr val="3DAF2C"/>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3970766" y="851255"/>
        <a:ext cx="224544" cy="244709"/>
      </dsp:txXfrm>
    </dsp:sp>
    <dsp:sp modelId="{5D8D86C4-33F1-43AF-B740-430F0F815CC8}">
      <dsp:nvSpPr>
        <dsp:cNvPr id="0" name=""/>
        <dsp:cNvSpPr/>
      </dsp:nvSpPr>
      <dsp:spPr>
        <a:xfrm>
          <a:off x="4347384" y="787670"/>
          <a:ext cx="1208438" cy="1208438"/>
        </a:xfrm>
        <a:prstGeom prst="ellipse">
          <a:avLst/>
        </a:prstGeom>
        <a:solidFill>
          <a:schemeClr val="bg1">
            <a:lumMod val="8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r>
            <a:rPr lang="en-GB" sz="5200" b="1" i="0" kern="1200">
              <a:latin typeface="Century Gothic" panose="020B0502020202020204" pitchFamily="34" charset="0"/>
            </a:rPr>
            <a:t>?</a:t>
          </a:r>
        </a:p>
      </dsp:txBody>
      <dsp:txXfrm>
        <a:off x="4524356" y="964642"/>
        <a:ext cx="854494" cy="854494"/>
      </dsp:txXfrm>
    </dsp:sp>
    <dsp:sp modelId="{4095110C-52A6-4184-B3BE-5117B0B3BAEF}">
      <dsp:nvSpPr>
        <dsp:cNvPr id="0" name=""/>
        <dsp:cNvSpPr/>
      </dsp:nvSpPr>
      <dsp:spPr>
        <a:xfrm rot="4628571">
          <a:off x="4990985" y="2063217"/>
          <a:ext cx="320777" cy="407847"/>
        </a:xfrm>
        <a:prstGeom prst="rightArrow">
          <a:avLst>
            <a:gd name="adj1" fmla="val 60000"/>
            <a:gd name="adj2" fmla="val 50000"/>
          </a:avLst>
        </a:prstGeom>
        <a:solidFill>
          <a:srgbClr val="3DAF2C"/>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5028395" y="2097876"/>
        <a:ext cx="224544" cy="244709"/>
      </dsp:txXfrm>
    </dsp:sp>
    <dsp:sp modelId="{C61F02E9-107E-4E67-955E-1974AC6B2F21}">
      <dsp:nvSpPr>
        <dsp:cNvPr id="0" name=""/>
        <dsp:cNvSpPr/>
      </dsp:nvSpPr>
      <dsp:spPr>
        <a:xfrm>
          <a:off x="4750966" y="2555876"/>
          <a:ext cx="1208438" cy="1208438"/>
        </a:xfrm>
        <a:prstGeom prst="ellipse">
          <a:avLst/>
        </a:prstGeom>
        <a:solidFill>
          <a:schemeClr val="bg1">
            <a:lumMod val="8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r>
            <a:rPr lang="en-GB" sz="5200" b="1" i="0" kern="1200">
              <a:latin typeface="Century Gothic" panose="020B0502020202020204" pitchFamily="34" charset="0"/>
            </a:rPr>
            <a:t>?</a:t>
          </a:r>
        </a:p>
      </dsp:txBody>
      <dsp:txXfrm>
        <a:off x="4927938" y="2732848"/>
        <a:ext cx="854494" cy="854494"/>
      </dsp:txXfrm>
    </dsp:sp>
    <dsp:sp modelId="{0E85B730-93C4-4EC2-9196-1365927D4EEA}">
      <dsp:nvSpPr>
        <dsp:cNvPr id="0" name=""/>
        <dsp:cNvSpPr/>
      </dsp:nvSpPr>
      <dsp:spPr>
        <a:xfrm rot="7714286">
          <a:off x="4635052" y="3658068"/>
          <a:ext cx="320777" cy="407847"/>
        </a:xfrm>
        <a:prstGeom prst="rightArrow">
          <a:avLst>
            <a:gd name="adj1" fmla="val 60000"/>
            <a:gd name="adj2" fmla="val 50000"/>
          </a:avLst>
        </a:prstGeom>
        <a:solidFill>
          <a:srgbClr val="3DAF2C"/>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4713169" y="3702018"/>
        <a:ext cx="224544" cy="244709"/>
      </dsp:txXfrm>
    </dsp:sp>
    <dsp:sp modelId="{B9C6F4B4-E3A1-4BBE-AEEF-247218A6CA46}">
      <dsp:nvSpPr>
        <dsp:cNvPr id="0" name=""/>
        <dsp:cNvSpPr/>
      </dsp:nvSpPr>
      <dsp:spPr>
        <a:xfrm>
          <a:off x="3620156" y="3973867"/>
          <a:ext cx="1208438" cy="1208438"/>
        </a:xfrm>
        <a:prstGeom prst="ellipse">
          <a:avLst/>
        </a:prstGeom>
        <a:solidFill>
          <a:schemeClr val="bg1">
            <a:lumMod val="8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r>
            <a:rPr lang="en-GB" sz="5200" b="1" i="0" kern="1200">
              <a:latin typeface="Century Gothic" panose="020B0502020202020204" pitchFamily="34" charset="0"/>
            </a:rPr>
            <a:t>?</a:t>
          </a:r>
        </a:p>
      </dsp:txBody>
      <dsp:txXfrm>
        <a:off x="3797128" y="4150839"/>
        <a:ext cx="854494" cy="854494"/>
      </dsp:txXfrm>
    </dsp:sp>
    <dsp:sp modelId="{91C96BCB-7F08-480C-81E7-C395ECCA1515}">
      <dsp:nvSpPr>
        <dsp:cNvPr id="0" name=""/>
        <dsp:cNvSpPr/>
      </dsp:nvSpPr>
      <dsp:spPr>
        <a:xfrm rot="10800000">
          <a:off x="3166225" y="4374162"/>
          <a:ext cx="320777" cy="407847"/>
        </a:xfrm>
        <a:prstGeom prst="rightArrow">
          <a:avLst>
            <a:gd name="adj1" fmla="val 60000"/>
            <a:gd name="adj2" fmla="val 50000"/>
          </a:avLst>
        </a:prstGeom>
        <a:solidFill>
          <a:srgbClr val="3DAF2C"/>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3262458" y="4455731"/>
        <a:ext cx="224544" cy="244709"/>
      </dsp:txXfrm>
    </dsp:sp>
    <dsp:sp modelId="{F45C8931-BA8D-4792-B8AC-C1513770C508}">
      <dsp:nvSpPr>
        <dsp:cNvPr id="0" name=""/>
        <dsp:cNvSpPr/>
      </dsp:nvSpPr>
      <dsp:spPr>
        <a:xfrm>
          <a:off x="1806477" y="3973867"/>
          <a:ext cx="1208438" cy="1208438"/>
        </a:xfrm>
        <a:prstGeom prst="ellipse">
          <a:avLst/>
        </a:prstGeom>
        <a:solidFill>
          <a:schemeClr val="bg1">
            <a:lumMod val="8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r>
            <a:rPr lang="en-GB" sz="5200" b="1" i="0" kern="1200">
              <a:latin typeface="Century Gothic" panose="020B0502020202020204" pitchFamily="34" charset="0"/>
            </a:rPr>
            <a:t>?</a:t>
          </a:r>
        </a:p>
      </dsp:txBody>
      <dsp:txXfrm>
        <a:off x="1983449" y="4150839"/>
        <a:ext cx="854494" cy="854494"/>
      </dsp:txXfrm>
    </dsp:sp>
    <dsp:sp modelId="{640EF4BC-54EE-4B7C-AB98-2D362CCA65FD}">
      <dsp:nvSpPr>
        <dsp:cNvPr id="0" name=""/>
        <dsp:cNvSpPr/>
      </dsp:nvSpPr>
      <dsp:spPr>
        <a:xfrm rot="13885714">
          <a:off x="1690563" y="3672264"/>
          <a:ext cx="320777" cy="407847"/>
        </a:xfrm>
        <a:prstGeom prst="rightArrow">
          <a:avLst>
            <a:gd name="adj1" fmla="val 60000"/>
            <a:gd name="adj2" fmla="val 50000"/>
          </a:avLst>
        </a:prstGeom>
        <a:solidFill>
          <a:srgbClr val="3DAF2C"/>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1768680" y="3791452"/>
        <a:ext cx="224544" cy="244709"/>
      </dsp:txXfrm>
    </dsp:sp>
    <dsp:sp modelId="{D6EF6839-920F-4721-9478-C0DB6858962E}">
      <dsp:nvSpPr>
        <dsp:cNvPr id="0" name=""/>
        <dsp:cNvSpPr/>
      </dsp:nvSpPr>
      <dsp:spPr>
        <a:xfrm>
          <a:off x="675667" y="2555876"/>
          <a:ext cx="1208438" cy="1208438"/>
        </a:xfrm>
        <a:prstGeom prst="ellipse">
          <a:avLst/>
        </a:prstGeom>
        <a:solidFill>
          <a:schemeClr val="bg1">
            <a:lumMod val="8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r>
            <a:rPr lang="en-GB" sz="5200" b="1" i="0" kern="1200">
              <a:latin typeface="Century Gothic" panose="020B0502020202020204" pitchFamily="34" charset="0"/>
            </a:rPr>
            <a:t>?</a:t>
          </a:r>
        </a:p>
      </dsp:txBody>
      <dsp:txXfrm>
        <a:off x="852639" y="2732848"/>
        <a:ext cx="854494" cy="854494"/>
      </dsp:txXfrm>
    </dsp:sp>
    <dsp:sp modelId="{540BFACE-E9D6-402F-8E4F-D11E617077EA}">
      <dsp:nvSpPr>
        <dsp:cNvPr id="0" name=""/>
        <dsp:cNvSpPr/>
      </dsp:nvSpPr>
      <dsp:spPr>
        <a:xfrm rot="16971429">
          <a:off x="1319268" y="2080919"/>
          <a:ext cx="320777" cy="407847"/>
        </a:xfrm>
        <a:prstGeom prst="rightArrow">
          <a:avLst>
            <a:gd name="adj1" fmla="val 60000"/>
            <a:gd name="adj2" fmla="val 50000"/>
          </a:avLst>
        </a:prstGeom>
        <a:solidFill>
          <a:srgbClr val="3DAF2C"/>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1356678" y="2209398"/>
        <a:ext cx="224544" cy="244709"/>
      </dsp:txXfrm>
    </dsp:sp>
    <dsp:sp modelId="{1C6BCB01-F747-401E-AEB4-8EA964F8E450}">
      <dsp:nvSpPr>
        <dsp:cNvPr id="0" name=""/>
        <dsp:cNvSpPr/>
      </dsp:nvSpPr>
      <dsp:spPr>
        <a:xfrm>
          <a:off x="1079248" y="787670"/>
          <a:ext cx="1208438" cy="1208438"/>
        </a:xfrm>
        <a:prstGeom prst="ellipse">
          <a:avLst/>
        </a:prstGeom>
        <a:solidFill>
          <a:schemeClr val="bg1">
            <a:lumMod val="8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r>
            <a:rPr lang="en-GB" sz="5200" b="1" i="0" kern="1200">
              <a:latin typeface="Century Gothic" panose="020B0502020202020204" pitchFamily="34" charset="0"/>
            </a:rPr>
            <a:t>?</a:t>
          </a:r>
        </a:p>
      </dsp:txBody>
      <dsp:txXfrm>
        <a:off x="1256220" y="964642"/>
        <a:ext cx="854494" cy="854494"/>
      </dsp:txXfrm>
    </dsp:sp>
    <dsp:sp modelId="{873144BC-32A2-4D01-88F1-B857561C3B07}">
      <dsp:nvSpPr>
        <dsp:cNvPr id="0" name=""/>
        <dsp:cNvSpPr/>
      </dsp:nvSpPr>
      <dsp:spPr>
        <a:xfrm rot="20057143">
          <a:off x="2331933" y="798441"/>
          <a:ext cx="320777" cy="407847"/>
        </a:xfrm>
        <a:prstGeom prst="rightArrow">
          <a:avLst>
            <a:gd name="adj1" fmla="val 60000"/>
            <a:gd name="adj2" fmla="val 50000"/>
          </a:avLst>
        </a:prstGeom>
        <a:solidFill>
          <a:srgbClr val="3DAF2C"/>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2336698" y="900887"/>
        <a:ext cx="224544" cy="244709"/>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953582-31DD-4839-BD83-C168A04E4D47}" type="datetimeFigureOut">
              <a:rPr lang="en-GB" smtClean="0"/>
              <a:t>19/09/2024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66A3C0-6EAE-4D5D-8786-E97742BC9B27}" type="slidenum">
              <a:rPr lang="en-GB" smtClean="0"/>
              <a:t>‹#›</a:t>
            </a:fld>
            <a:endParaRPr lang="en-GB"/>
          </a:p>
        </p:txBody>
      </p:sp>
    </p:spTree>
    <p:extLst>
      <p:ext uri="{BB962C8B-B14F-4D97-AF65-F5344CB8AC3E}">
        <p14:creationId xmlns:p14="http://schemas.microsoft.com/office/powerpoint/2010/main" val="5110134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mtfy.org.uk/"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a:t>
            </a:r>
          </a:p>
          <a:p>
            <a:endParaRPr lang="en-US" b="1" dirty="0"/>
          </a:p>
          <a:p>
            <a:r>
              <a:rPr lang="en-US" b="0" dirty="0"/>
              <a:t>Build excitement around the lesson by telling students that they will be using real-world engineering skills to solve a challenge today. </a:t>
            </a:r>
          </a:p>
          <a:p>
            <a:endParaRPr lang="en-US" b="0" dirty="0"/>
          </a:p>
          <a:p>
            <a:r>
              <a:rPr lang="en-US" b="0" dirty="0"/>
              <a:t>Please see the </a:t>
            </a:r>
            <a:r>
              <a:rPr lang="en-US" b="1" dirty="0"/>
              <a:t>Teacher Guide </a:t>
            </a:r>
            <a:r>
              <a:rPr lang="en-US" b="0" dirty="0"/>
              <a:t>for information on how to set up the practical activities in the lesson. </a:t>
            </a:r>
          </a:p>
          <a:p>
            <a:endParaRPr lang="en-US" dirty="0"/>
          </a:p>
          <a:p>
            <a:r>
              <a:rPr lang="en-US" dirty="0">
                <a:cs typeface="Calibri"/>
              </a:rPr>
              <a:t>You may wish to let students know the learning outcomes of the lesson:</a:t>
            </a:r>
          </a:p>
          <a:p>
            <a:pPr marL="171450" indent="-171450">
              <a:buFont typeface="Calibri"/>
              <a:buChar char="•"/>
            </a:pPr>
            <a:r>
              <a:rPr lang="en-GB" dirty="0"/>
              <a:t>Understand how energy is transferred using practical activities and the role of engineers in green energy and sustainability.</a:t>
            </a:r>
            <a:endParaRPr lang="en-US" dirty="0"/>
          </a:p>
          <a:p>
            <a:pPr marL="171450" indent="-171450">
              <a:buFont typeface="Calibri"/>
              <a:buChar char="•"/>
            </a:pPr>
            <a:r>
              <a:rPr lang="en-GB" dirty="0"/>
              <a:t>Understand what engineers do and how they use the engineering design process.</a:t>
            </a:r>
            <a:endParaRPr lang="en-US" dirty="0"/>
          </a:p>
          <a:p>
            <a:pPr marL="171450" indent="-171450">
              <a:buFont typeface="Calibri"/>
              <a:buChar char="•"/>
            </a:pPr>
            <a:r>
              <a:rPr lang="en-GB" dirty="0"/>
              <a:t>Learn how their own interests and skills can lead to a career in engineering and the range of career opportunities.</a:t>
            </a:r>
            <a:endParaRPr lang="en-US" dirty="0"/>
          </a:p>
          <a:p>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4366A3C0-6EAE-4D5D-8786-E97742BC9B27}" type="slidenum">
              <a:rPr lang="en-GB" smtClean="0"/>
              <a:t>1</a:t>
            </a:fld>
            <a:endParaRPr lang="en-GB"/>
          </a:p>
        </p:txBody>
      </p:sp>
    </p:spTree>
    <p:extLst>
      <p:ext uri="{BB962C8B-B14F-4D97-AF65-F5344CB8AC3E}">
        <p14:creationId xmlns:p14="http://schemas.microsoft.com/office/powerpoint/2010/main" val="760981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Information</a:t>
            </a:r>
            <a:r>
              <a:rPr lang="en-US" dirty="0">
                <a:latin typeface="+mn-lt"/>
              </a:rPr>
              <a:t>:</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rPr>
              <a:t>Share the criteria with students according to the practical activities you have chosen. </a:t>
            </a:r>
          </a:p>
          <a:p>
            <a:endParaRPr lang="en-GB" dirty="0">
              <a:latin typeface="+mn-lt"/>
            </a:endParaRPr>
          </a:p>
          <a:p>
            <a:endParaRPr lang="en-GB" dirty="0"/>
          </a:p>
        </p:txBody>
      </p:sp>
      <p:sp>
        <p:nvSpPr>
          <p:cNvPr id="4" name="Slide Number Placeholder 3"/>
          <p:cNvSpPr>
            <a:spLocks noGrp="1"/>
          </p:cNvSpPr>
          <p:nvPr>
            <p:ph type="sldNum" sz="quarter" idx="5"/>
          </p:nvPr>
        </p:nvSpPr>
        <p:spPr/>
        <p:txBody>
          <a:bodyPr/>
          <a:lstStyle/>
          <a:p>
            <a:fld id="{4366A3C0-6EAE-4D5D-8786-E97742BC9B27}" type="slidenum">
              <a:rPr lang="en-GB" smtClean="0"/>
              <a:t>10</a:t>
            </a:fld>
            <a:endParaRPr lang="en-GB"/>
          </a:p>
        </p:txBody>
      </p:sp>
    </p:spTree>
    <p:extLst>
      <p:ext uri="{BB962C8B-B14F-4D97-AF65-F5344CB8AC3E}">
        <p14:creationId xmlns:p14="http://schemas.microsoft.com/office/powerpoint/2010/main" val="1153342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a:t>
            </a:r>
            <a:r>
              <a:rPr lang="en-US" dirty="0"/>
              <a:t>: </a:t>
            </a:r>
          </a:p>
          <a:p>
            <a:endParaRPr lang="en-US" dirty="0"/>
          </a:p>
          <a:p>
            <a:r>
              <a:rPr lang="en-GB" dirty="0"/>
              <a:t>Introduce students to each of the engineering roles:</a:t>
            </a:r>
          </a:p>
          <a:p>
            <a:pPr marL="0" indent="0">
              <a:buFont typeface="Arial" panose="020B0604020202020204" pitchFamily="34" charset="0"/>
              <a:buNone/>
            </a:pPr>
            <a:endParaRPr lang="en-GB" dirty="0"/>
          </a:p>
          <a:p>
            <a:pPr marL="0" lvl="0" indent="0">
              <a:buFont typeface="Calibri" panose="020F0502020204030204" pitchFamily="34" charset="0"/>
              <a:buNone/>
            </a:pPr>
            <a:r>
              <a:rPr lang="en-GB" sz="1200" b="1" dirty="0">
                <a:solidFill>
                  <a:srgbClr val="333333"/>
                </a:solidFill>
                <a:effectLst/>
                <a:latin typeface="Montserrat Medium" panose="00000600000000000000" pitchFamily="2" charset="0"/>
                <a:ea typeface="Calibri" panose="020F0502020204030204" pitchFamily="34" charset="0"/>
                <a:cs typeface="Cordia New" panose="020B0304020202020204" pitchFamily="34" charset="-34"/>
              </a:rPr>
              <a:t>Petroleum engineer: </a:t>
            </a:r>
            <a:r>
              <a:rPr lang="en-GB" sz="1200" dirty="0">
                <a:solidFill>
                  <a:srgbClr val="333333"/>
                </a:solidFill>
                <a:effectLst/>
                <a:latin typeface="Montserrat Medium" panose="00000600000000000000" pitchFamily="2" charset="0"/>
                <a:ea typeface="Calibri" panose="020F0502020204030204" pitchFamily="34" charset="0"/>
                <a:cs typeface="Cordia New" panose="020B0304020202020204" pitchFamily="34" charset="-34"/>
              </a:rPr>
              <a:t>Someone who specialises in the exploration, extraction and production of hydrocarbons. They help us have electricity. </a:t>
            </a:r>
            <a:endParaRPr lang="en-GB" sz="1200" dirty="0">
              <a:effectLst/>
              <a:latin typeface="Calibri" panose="020F0502020204030204" pitchFamily="34" charset="0"/>
              <a:ea typeface="Calibri" panose="020F0502020204030204" pitchFamily="34" charset="0"/>
              <a:cs typeface="Cordia New" panose="020B0304020202020204" pitchFamily="34" charset="-34"/>
            </a:endParaRPr>
          </a:p>
          <a:p>
            <a:pPr marL="0" lvl="0" indent="0">
              <a:buFont typeface="Calibri" panose="020F0502020204030204" pitchFamily="34" charset="0"/>
              <a:buNone/>
            </a:pPr>
            <a:r>
              <a:rPr lang="en-GB" sz="1200" b="1" dirty="0">
                <a:solidFill>
                  <a:srgbClr val="333333"/>
                </a:solidFill>
                <a:effectLst/>
                <a:latin typeface="Montserrat Medium" panose="00000600000000000000" pitchFamily="2" charset="0"/>
                <a:ea typeface="Calibri" panose="020F0502020204030204" pitchFamily="34" charset="0"/>
                <a:cs typeface="Cordia New" panose="020B0304020202020204" pitchFamily="34" charset="-34"/>
              </a:rPr>
              <a:t>Solar energy engineer: </a:t>
            </a:r>
            <a:r>
              <a:rPr lang="en-GB" sz="1200" dirty="0">
                <a:solidFill>
                  <a:srgbClr val="333333"/>
                </a:solidFill>
                <a:effectLst/>
                <a:latin typeface="Montserrat Medium" panose="00000600000000000000" pitchFamily="2" charset="0"/>
                <a:ea typeface="Calibri" panose="020F0502020204030204" pitchFamily="34" charset="0"/>
                <a:cs typeface="Cordia New" panose="020B0304020202020204" pitchFamily="34" charset="-34"/>
              </a:rPr>
              <a:t>Someone who specialises in the design, development, and implementation of solar energy systems. They help us get energy from the sun.</a:t>
            </a:r>
            <a:endParaRPr lang="en-GB" sz="1200" dirty="0">
              <a:effectLst/>
              <a:latin typeface="Calibri" panose="020F0502020204030204" pitchFamily="34" charset="0"/>
              <a:ea typeface="Calibri" panose="020F0502020204030204" pitchFamily="34" charset="0"/>
              <a:cs typeface="Cordia New" panose="020B0304020202020204" pitchFamily="34" charset="-34"/>
            </a:endParaRPr>
          </a:p>
          <a:p>
            <a:pPr marL="0" lvl="0" indent="0">
              <a:buFont typeface="Calibri" panose="020F0502020204030204" pitchFamily="34" charset="0"/>
              <a:buNone/>
            </a:pPr>
            <a:r>
              <a:rPr lang="en-GB" sz="1200" b="1" dirty="0">
                <a:solidFill>
                  <a:srgbClr val="333333"/>
                </a:solidFill>
                <a:effectLst/>
                <a:latin typeface="Montserrat Medium" panose="00000600000000000000" pitchFamily="2" charset="0"/>
                <a:ea typeface="Calibri" panose="020F0502020204030204" pitchFamily="34" charset="0"/>
                <a:cs typeface="Cordia New" panose="020B0304020202020204" pitchFamily="34" charset="-34"/>
              </a:rPr>
              <a:t>Geothermal production engineer: </a:t>
            </a:r>
            <a:r>
              <a:rPr lang="en-GB" sz="1200" dirty="0">
                <a:solidFill>
                  <a:srgbClr val="333333"/>
                </a:solidFill>
                <a:effectLst/>
                <a:latin typeface="Montserrat Medium" panose="00000600000000000000" pitchFamily="2" charset="0"/>
                <a:ea typeface="Calibri" panose="020F0502020204030204" pitchFamily="34" charset="0"/>
                <a:cs typeface="Cordia New" panose="020B0304020202020204" pitchFamily="34" charset="-34"/>
              </a:rPr>
              <a:t>Someone who develops and leads initiatives to collect and use energy from the Earth’s natural heat. They help us get energy from the Earth’s mantle.  </a:t>
            </a:r>
            <a:endParaRPr lang="en-GB" sz="1200" dirty="0">
              <a:effectLst/>
              <a:latin typeface="Calibri" panose="020F0502020204030204" pitchFamily="34" charset="0"/>
              <a:ea typeface="Calibri" panose="020F0502020204030204" pitchFamily="34" charset="0"/>
              <a:cs typeface="Cordia New" panose="020B0304020202020204" pitchFamily="34" charset="-34"/>
            </a:endParaRPr>
          </a:p>
          <a:p>
            <a:pPr marL="0" lvl="0" indent="0">
              <a:buFont typeface="Calibri" panose="020F0502020204030204" pitchFamily="34" charset="0"/>
              <a:buNone/>
            </a:pPr>
            <a:r>
              <a:rPr lang="en-GB" sz="1200" b="1" dirty="0">
                <a:solidFill>
                  <a:srgbClr val="333333"/>
                </a:solidFill>
                <a:effectLst/>
                <a:latin typeface="Montserrat Medium" panose="00000600000000000000" pitchFamily="2" charset="0"/>
                <a:ea typeface="Calibri" panose="020F0502020204030204" pitchFamily="34" charset="0"/>
                <a:cs typeface="Cordia New" panose="020B0304020202020204" pitchFamily="34" charset="-34"/>
              </a:rPr>
              <a:t>Hydroelectric engineer: </a:t>
            </a:r>
            <a:r>
              <a:rPr lang="en-GB" sz="1200" dirty="0">
                <a:solidFill>
                  <a:srgbClr val="333333"/>
                </a:solidFill>
                <a:effectLst/>
                <a:latin typeface="Montserrat Medium" panose="00000600000000000000" pitchFamily="2" charset="0"/>
                <a:ea typeface="Calibri" panose="020F0502020204030204" pitchFamily="34" charset="0"/>
                <a:cs typeface="Cordia New" panose="020B0304020202020204" pitchFamily="34" charset="-34"/>
              </a:rPr>
              <a:t>Someone who maintains and develops hydroelectric systems. They help us get energy from moving water. </a:t>
            </a:r>
            <a:endParaRPr lang="en-GB" sz="1200" dirty="0">
              <a:effectLst/>
              <a:latin typeface="Calibri" panose="020F0502020204030204" pitchFamily="34" charset="0"/>
              <a:ea typeface="Calibri" panose="020F0502020204030204" pitchFamily="34" charset="0"/>
              <a:cs typeface="Cordia New" panose="020B0304020202020204" pitchFamily="34" charset="-34"/>
            </a:endParaRPr>
          </a:p>
          <a:p>
            <a:endParaRPr lang="en-GB" dirty="0"/>
          </a:p>
          <a:p>
            <a:r>
              <a:rPr lang="en-GB" dirty="0"/>
              <a:t>Reveal a role model for each role. </a:t>
            </a:r>
          </a:p>
          <a:p>
            <a:endParaRPr lang="en-GB" dirty="0"/>
          </a:p>
          <a:p>
            <a:r>
              <a:rPr lang="en-GB" dirty="0"/>
              <a:t>Ask students to guess how much each engineer earned when they started and what the most they could earn might be. Reveal the salary information. Try to contextualise these figures by letting them know what the average UK salary is.</a:t>
            </a:r>
          </a:p>
          <a:p>
            <a:endParaRPr lang="en-GB" dirty="0"/>
          </a:p>
        </p:txBody>
      </p:sp>
      <p:sp>
        <p:nvSpPr>
          <p:cNvPr id="4" name="Slide Number Placeholder 3"/>
          <p:cNvSpPr>
            <a:spLocks noGrp="1"/>
          </p:cNvSpPr>
          <p:nvPr>
            <p:ph type="sldNum" sz="quarter" idx="5"/>
          </p:nvPr>
        </p:nvSpPr>
        <p:spPr/>
        <p:txBody>
          <a:bodyPr/>
          <a:lstStyle/>
          <a:p>
            <a:fld id="{4366A3C0-6EAE-4D5D-8786-E97742BC9B27}" type="slidenum">
              <a:rPr lang="en-GB" smtClean="0"/>
              <a:t>11</a:t>
            </a:fld>
            <a:endParaRPr lang="en-GB"/>
          </a:p>
        </p:txBody>
      </p:sp>
    </p:spTree>
    <p:extLst>
      <p:ext uri="{BB962C8B-B14F-4D97-AF65-F5344CB8AC3E}">
        <p14:creationId xmlns:p14="http://schemas.microsoft.com/office/powerpoint/2010/main" val="25848139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Information: </a:t>
            </a:r>
          </a:p>
          <a:p>
            <a:endParaRPr lang="en-US" dirty="0"/>
          </a:p>
          <a:p>
            <a:r>
              <a:rPr lang="en-US" dirty="0"/>
              <a:t>For more information and activities, go to the Neon website: https://</a:t>
            </a:r>
            <a:r>
              <a:rPr lang="en-US" dirty="0" err="1"/>
              <a:t>neonfutures.org.uk</a:t>
            </a:r>
            <a:r>
              <a:rPr lang="en-US" dirty="0"/>
              <a:t>/ </a:t>
            </a:r>
            <a:endParaRPr lang="en-GB" dirty="0"/>
          </a:p>
          <a:p>
            <a:endParaRPr lang="en-GB" dirty="0"/>
          </a:p>
        </p:txBody>
      </p:sp>
      <p:sp>
        <p:nvSpPr>
          <p:cNvPr id="4" name="Slide Number Placeholder 3"/>
          <p:cNvSpPr>
            <a:spLocks noGrp="1"/>
          </p:cNvSpPr>
          <p:nvPr>
            <p:ph type="sldNum" sz="quarter" idx="5"/>
          </p:nvPr>
        </p:nvSpPr>
        <p:spPr/>
        <p:txBody>
          <a:bodyPr/>
          <a:lstStyle/>
          <a:p>
            <a:fld id="{4366A3C0-6EAE-4D5D-8786-E97742BC9B27}" type="slidenum">
              <a:rPr lang="en-GB" smtClean="0"/>
              <a:t>12</a:t>
            </a:fld>
            <a:endParaRPr lang="en-GB"/>
          </a:p>
        </p:txBody>
      </p:sp>
    </p:spTree>
    <p:extLst>
      <p:ext uri="{BB962C8B-B14F-4D97-AF65-F5344CB8AC3E}">
        <p14:creationId xmlns:p14="http://schemas.microsoft.com/office/powerpoint/2010/main" val="30292550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366A3C0-6EAE-4D5D-8786-E97742BC9B27}" type="slidenum">
              <a:rPr lang="en-GB" smtClean="0"/>
              <a:t>14</a:t>
            </a:fld>
            <a:endParaRPr lang="en-GB"/>
          </a:p>
        </p:txBody>
      </p:sp>
    </p:spTree>
    <p:extLst>
      <p:ext uri="{BB962C8B-B14F-4D97-AF65-F5344CB8AC3E}">
        <p14:creationId xmlns:p14="http://schemas.microsoft.com/office/powerpoint/2010/main" val="610963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Information</a:t>
            </a:r>
            <a:r>
              <a:rPr lang="en-US" dirty="0">
                <a:latin typeface="+mn-lt"/>
              </a:rPr>
              <a:t>: </a:t>
            </a:r>
          </a:p>
          <a:p>
            <a:pPr marL="0" marR="297815" lvl="0" indent="0">
              <a:lnSpc>
                <a:spcPct val="77000"/>
              </a:lnSpc>
              <a:spcBef>
                <a:spcPts val="920"/>
              </a:spcBef>
              <a:spcAft>
                <a:spcPts val="0"/>
              </a:spcAft>
              <a:buClr>
                <a:srgbClr val="780085"/>
              </a:buClr>
              <a:buSzPts val="850"/>
              <a:buFont typeface="Lucida Sans Unicode" panose="020B0602030504020204" pitchFamily="34" charset="0"/>
              <a:buNone/>
              <a:tabLst>
                <a:tab pos="173355" algn="l"/>
              </a:tabLst>
            </a:pPr>
            <a:endParaRPr lang="en-US" sz="1000" dirty="0">
              <a:effectLst/>
              <a:latin typeface="+mn-lt"/>
              <a:ea typeface="+mn-ea"/>
            </a:endParaRPr>
          </a:p>
          <a:p>
            <a:pPr marL="0" marR="297815" lvl="0" indent="0">
              <a:lnSpc>
                <a:spcPct val="77000"/>
              </a:lnSpc>
              <a:spcBef>
                <a:spcPts val="920"/>
              </a:spcBef>
              <a:spcAft>
                <a:spcPts val="0"/>
              </a:spcAft>
              <a:buClr>
                <a:srgbClr val="780085"/>
              </a:buClr>
              <a:buSzPts val="850"/>
              <a:buFont typeface="Lucida Sans Unicode" panose="020B0602030504020204" pitchFamily="34" charset="0"/>
              <a:buNone/>
              <a:tabLst>
                <a:tab pos="173355" algn="l"/>
              </a:tabLst>
            </a:pPr>
            <a:r>
              <a:rPr lang="en-US" sz="1200" dirty="0">
                <a:effectLst/>
                <a:latin typeface="+mn-lt"/>
                <a:ea typeface="Lucida Sans Unicode" panose="020B0602030504020204" pitchFamily="34" charset="0"/>
              </a:rPr>
              <a:t>These tasks can be set as homework or during a follow-up lesson. For more information, please see the </a:t>
            </a:r>
            <a:r>
              <a:rPr lang="en-US" sz="1200" b="1" dirty="0">
                <a:effectLst/>
                <a:latin typeface="+mn-lt"/>
                <a:ea typeface="Lucida Sans Unicode" panose="020B0602030504020204" pitchFamily="34" charset="0"/>
              </a:rPr>
              <a:t>Teacher Supporting Information Sheet</a:t>
            </a:r>
            <a:r>
              <a:rPr lang="en-US" sz="1200" dirty="0">
                <a:effectLst/>
                <a:latin typeface="+mn-lt"/>
                <a:ea typeface="Lucida Sans Unicode" panose="020B0602030504020204" pitchFamily="34" charset="0"/>
              </a:rPr>
              <a:t>. The optional follow-up activities provided are: </a:t>
            </a:r>
          </a:p>
          <a:p>
            <a:pPr marL="0" marR="297815" lvl="0" indent="0">
              <a:lnSpc>
                <a:spcPct val="77000"/>
              </a:lnSpc>
              <a:spcBef>
                <a:spcPts val="920"/>
              </a:spcBef>
              <a:spcAft>
                <a:spcPts val="0"/>
              </a:spcAft>
              <a:buClr>
                <a:srgbClr val="780085"/>
              </a:buClr>
              <a:buSzPts val="850"/>
              <a:buFont typeface="Lucida Sans Unicode" panose="020B0602030504020204" pitchFamily="34" charset="0"/>
              <a:buNone/>
              <a:tabLst>
                <a:tab pos="173355" algn="l"/>
              </a:tabLst>
            </a:pPr>
            <a:endParaRPr lang="en-GB" sz="1200" dirty="0">
              <a:effectLst/>
              <a:latin typeface="+mn-lt"/>
              <a:ea typeface="Lucida Sans Unicode" panose="020B0602030504020204" pitchFamily="34" charset="0"/>
            </a:endParaRPr>
          </a:p>
          <a:p>
            <a:pPr marL="342900" marR="297815" lvl="0" indent="-342900">
              <a:lnSpc>
                <a:spcPct val="77000"/>
              </a:lnSpc>
              <a:spcBef>
                <a:spcPts val="920"/>
              </a:spcBef>
              <a:spcAft>
                <a:spcPts val="0"/>
              </a:spcAft>
              <a:buClr>
                <a:srgbClr val="780085"/>
              </a:buClr>
              <a:buSzPts val="850"/>
              <a:buFont typeface="Lucida Sans Unicode" panose="020B0602030504020204" pitchFamily="34" charset="0"/>
              <a:buChar char="•"/>
              <a:tabLst>
                <a:tab pos="173355" algn="l"/>
              </a:tabLst>
            </a:pPr>
            <a:r>
              <a:rPr lang="en-US" sz="1200" b="1" dirty="0">
                <a:effectLst/>
                <a:latin typeface="+mn-lt"/>
                <a:ea typeface="Lucida Sans Unicode" panose="020B0602030504020204" pitchFamily="34" charset="0"/>
              </a:rPr>
              <a:t>Information sheet: </a:t>
            </a:r>
            <a:r>
              <a:rPr lang="en-US" sz="1200" dirty="0">
                <a:effectLst/>
                <a:latin typeface="+mn-lt"/>
                <a:ea typeface="Lucida Sans Unicode" panose="020B0602030504020204" pitchFamily="34" charset="0"/>
              </a:rPr>
              <a:t>Learn about pathways into engineering, different types of engineers and skills required to be an engineer. </a:t>
            </a:r>
            <a:endParaRPr lang="en-GB" sz="1200" dirty="0">
              <a:effectLst/>
              <a:latin typeface="+mn-lt"/>
              <a:ea typeface="Lucida Sans Unicode" panose="020B0602030504020204" pitchFamily="34" charset="0"/>
            </a:endParaRPr>
          </a:p>
          <a:p>
            <a:pPr marL="342900" marR="297815" lvl="0" indent="-342900" algn="l" defTabSz="914400" rtl="0" eaLnBrk="1" fontAlgn="auto" latinLnBrk="0" hangingPunct="1">
              <a:lnSpc>
                <a:spcPct val="77000"/>
              </a:lnSpc>
              <a:spcBef>
                <a:spcPts val="920"/>
              </a:spcBef>
              <a:spcAft>
                <a:spcPts val="0"/>
              </a:spcAft>
              <a:buClr>
                <a:srgbClr val="780085"/>
              </a:buClr>
              <a:buSzPts val="850"/>
              <a:buFont typeface="Lucida Sans Unicode" panose="020B0602030504020204" pitchFamily="34" charset="0"/>
              <a:buChar char="•"/>
              <a:tabLst>
                <a:tab pos="173355" algn="l"/>
              </a:tabLst>
              <a:defRPr/>
            </a:pPr>
            <a:r>
              <a:rPr lang="en-US" sz="1200" b="1" dirty="0">
                <a:effectLst/>
                <a:latin typeface="+mn-lt"/>
                <a:ea typeface="Lucida Sans Unicode" panose="020B0602030504020204" pitchFamily="34" charset="0"/>
              </a:rPr>
              <a:t>Discover your inner engineer quiz: </a:t>
            </a:r>
            <a:r>
              <a:rPr lang="en-US" sz="1200" dirty="0">
                <a:effectLst/>
                <a:latin typeface="+mn-lt"/>
                <a:ea typeface="Lucida Sans Unicode" panose="020B0602030504020204" pitchFamily="34" charset="0"/>
              </a:rPr>
              <a:t>Complete a quiz to discover which type of engineer would suit each of your students. </a:t>
            </a:r>
            <a:r>
              <a:rPr lang="en-US" sz="1200" dirty="0">
                <a:latin typeface="+mn-lt"/>
              </a:rPr>
              <a:t>Students could also complete the quiz online: </a:t>
            </a:r>
            <a:r>
              <a:rPr lang="en-GB" sz="1800" u="sng" dirty="0">
                <a:solidFill>
                  <a:srgbClr val="0563C1"/>
                </a:solidFill>
                <a:effectLst/>
                <a:latin typeface="+mn-lt"/>
                <a:ea typeface="DengXian" panose="02010600030101010101" pitchFamily="2" charset="-122"/>
                <a:cs typeface="Cordia New" panose="020B0304020202020204" pitchFamily="34" charset="-34"/>
                <a:hlinkClick r:id="rId3"/>
              </a:rPr>
              <a:t>https://mtfy.org.uk/</a:t>
            </a:r>
            <a:r>
              <a:rPr lang="en-GB" sz="1800" dirty="0">
                <a:solidFill>
                  <a:srgbClr val="333333"/>
                </a:solidFill>
                <a:effectLst/>
                <a:latin typeface="+mn-lt"/>
                <a:ea typeface="DengXian" panose="02010600030101010101" pitchFamily="2" charset="-122"/>
                <a:cs typeface="Cordia New" panose="020B0304020202020204" pitchFamily="34" charset="-34"/>
              </a:rPr>
              <a:t> </a:t>
            </a:r>
            <a:endParaRPr lang="en-GB" sz="1200" dirty="0">
              <a:effectLst/>
              <a:latin typeface="+mn-lt"/>
              <a:ea typeface="Lucida Sans Unicode" panose="020B0602030504020204" pitchFamily="34" charset="0"/>
            </a:endParaRPr>
          </a:p>
          <a:p>
            <a:pPr marL="342900" marR="297815" lvl="0" indent="-342900">
              <a:lnSpc>
                <a:spcPct val="77000"/>
              </a:lnSpc>
              <a:spcBef>
                <a:spcPts val="920"/>
              </a:spcBef>
              <a:spcAft>
                <a:spcPts val="0"/>
              </a:spcAft>
              <a:buClr>
                <a:srgbClr val="780085"/>
              </a:buClr>
              <a:buSzPts val="850"/>
              <a:buFont typeface="Lucida Sans Unicode" panose="020B0602030504020204" pitchFamily="34" charset="0"/>
              <a:buChar char="•"/>
              <a:tabLst>
                <a:tab pos="173355" algn="l"/>
              </a:tabLst>
            </a:pPr>
            <a:r>
              <a:rPr lang="en-US" sz="1200" b="1" dirty="0">
                <a:effectLst/>
                <a:latin typeface="+mn-lt"/>
                <a:ea typeface="Lucida Sans Unicode" panose="020B0602030504020204" pitchFamily="34" charset="0"/>
              </a:rPr>
              <a:t>Parachute task: </a:t>
            </a:r>
            <a:r>
              <a:rPr lang="en-US" sz="1200" dirty="0">
                <a:effectLst/>
                <a:latin typeface="+mn-lt"/>
                <a:ea typeface="Lucida Sans Unicode" panose="020B0602030504020204" pitchFamily="34" charset="0"/>
              </a:rPr>
              <a:t>Learn about different types of engineers and reflect on how they could have helped with the task. </a:t>
            </a:r>
            <a:endParaRPr lang="en-GB" sz="1200" dirty="0">
              <a:effectLst/>
              <a:latin typeface="+mn-lt"/>
              <a:ea typeface="Lucida Sans Unicode" panose="020B0602030504020204" pitchFamily="34" charset="0"/>
            </a:endParaRPr>
          </a:p>
          <a:p>
            <a:endParaRPr lang="en-US" dirty="0"/>
          </a:p>
          <a:p>
            <a:endParaRPr lang="en-GB" dirty="0"/>
          </a:p>
        </p:txBody>
      </p:sp>
      <p:sp>
        <p:nvSpPr>
          <p:cNvPr id="4" name="Slide Number Placeholder 3"/>
          <p:cNvSpPr>
            <a:spLocks noGrp="1"/>
          </p:cNvSpPr>
          <p:nvPr>
            <p:ph type="sldNum" sz="quarter" idx="5"/>
          </p:nvPr>
        </p:nvSpPr>
        <p:spPr/>
        <p:txBody>
          <a:bodyPr/>
          <a:lstStyle/>
          <a:p>
            <a:fld id="{4366A3C0-6EAE-4D5D-8786-E97742BC9B27}" type="slidenum">
              <a:rPr lang="en-GB" smtClean="0"/>
              <a:t>15</a:t>
            </a:fld>
            <a:endParaRPr lang="en-GB"/>
          </a:p>
        </p:txBody>
      </p:sp>
    </p:spTree>
    <p:extLst>
      <p:ext uri="{BB962C8B-B14F-4D97-AF65-F5344CB8AC3E}">
        <p14:creationId xmlns:p14="http://schemas.microsoft.com/office/powerpoint/2010/main" val="31867451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Information: </a:t>
            </a:r>
          </a:p>
          <a:p>
            <a:endParaRPr lang="en-US" dirty="0"/>
          </a:p>
          <a:p>
            <a:r>
              <a:rPr lang="en-US" dirty="0"/>
              <a:t>For more information and activities, go to the Neon website: https://</a:t>
            </a:r>
            <a:r>
              <a:rPr lang="en-US" dirty="0" err="1"/>
              <a:t>neonfutures.org.uk</a:t>
            </a:r>
            <a:r>
              <a:rPr lang="en-US" dirty="0"/>
              <a:t>/ </a:t>
            </a:r>
            <a:endParaRPr lang="en-GB" dirty="0"/>
          </a:p>
          <a:p>
            <a:endParaRPr lang="en-GB" dirty="0"/>
          </a:p>
        </p:txBody>
      </p:sp>
      <p:sp>
        <p:nvSpPr>
          <p:cNvPr id="4" name="Slide Number Placeholder 3"/>
          <p:cNvSpPr>
            <a:spLocks noGrp="1"/>
          </p:cNvSpPr>
          <p:nvPr>
            <p:ph type="sldNum" sz="quarter" idx="5"/>
          </p:nvPr>
        </p:nvSpPr>
        <p:spPr/>
        <p:txBody>
          <a:bodyPr/>
          <a:lstStyle/>
          <a:p>
            <a:fld id="{4366A3C0-6EAE-4D5D-8786-E97742BC9B27}" type="slidenum">
              <a:rPr lang="en-GB" smtClean="0"/>
              <a:t>16</a:t>
            </a:fld>
            <a:endParaRPr lang="en-GB"/>
          </a:p>
        </p:txBody>
      </p:sp>
    </p:spTree>
    <p:extLst>
      <p:ext uri="{BB962C8B-B14F-4D97-AF65-F5344CB8AC3E}">
        <p14:creationId xmlns:p14="http://schemas.microsoft.com/office/powerpoint/2010/main" val="2800398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a:t>
            </a:r>
            <a:endParaRPr lang="en-US" dirty="0"/>
          </a:p>
          <a:p>
            <a:endParaRPr lang="en-US" dirty="0"/>
          </a:p>
          <a:p>
            <a:r>
              <a:rPr lang="en-US" dirty="0"/>
              <a:t>Build student’s investment by playing the video. </a:t>
            </a:r>
          </a:p>
          <a:p>
            <a:endParaRPr lang="en-US" dirty="0"/>
          </a:p>
          <a:p>
            <a:r>
              <a:rPr lang="en-US" dirty="0"/>
              <a:t>In this lesson, students will build their practical engineering skills to help Carlotta and her friends get out of the woods. </a:t>
            </a:r>
            <a:endParaRPr lang="en-GB" dirty="0"/>
          </a:p>
          <a:p>
            <a:endParaRPr lang="en-GB" dirty="0"/>
          </a:p>
        </p:txBody>
      </p:sp>
      <p:sp>
        <p:nvSpPr>
          <p:cNvPr id="4" name="Slide Number Placeholder 3"/>
          <p:cNvSpPr>
            <a:spLocks noGrp="1"/>
          </p:cNvSpPr>
          <p:nvPr>
            <p:ph type="sldNum" sz="quarter" idx="5"/>
          </p:nvPr>
        </p:nvSpPr>
        <p:spPr/>
        <p:txBody>
          <a:bodyPr/>
          <a:lstStyle/>
          <a:p>
            <a:fld id="{4366A3C0-6EAE-4D5D-8786-E97742BC9B27}" type="slidenum">
              <a:rPr lang="en-GB" smtClean="0"/>
              <a:t>2</a:t>
            </a:fld>
            <a:endParaRPr lang="en-GB"/>
          </a:p>
        </p:txBody>
      </p:sp>
    </p:spTree>
    <p:extLst>
      <p:ext uri="{BB962C8B-B14F-4D97-AF65-F5344CB8AC3E}">
        <p14:creationId xmlns:p14="http://schemas.microsoft.com/office/powerpoint/2010/main" val="28749012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a:t>
            </a:r>
            <a:endParaRPr lang="en-US" dirty="0"/>
          </a:p>
          <a:p>
            <a:endParaRPr lang="en-US" dirty="0"/>
          </a:p>
          <a:p>
            <a:r>
              <a:rPr lang="en-US" dirty="0"/>
              <a:t>Get students talking by asking the question on the board. Give them some time to discuss and ask a few students for feedback. </a:t>
            </a:r>
          </a:p>
          <a:p>
            <a:endParaRPr lang="en-US" dirty="0"/>
          </a:p>
          <a:p>
            <a:r>
              <a:rPr lang="en-US" dirty="0"/>
              <a:t>Explain that an engineer is someone who designs, tests and builds machines, structures and processes to solve important problems using </a:t>
            </a:r>
            <a:r>
              <a:rPr lang="en-US" dirty="0" err="1"/>
              <a:t>maths</a:t>
            </a:r>
            <a:r>
              <a:rPr lang="en-US" dirty="0"/>
              <a:t> and science. </a:t>
            </a:r>
          </a:p>
          <a:p>
            <a:endParaRPr lang="en-US" dirty="0"/>
          </a:p>
          <a:p>
            <a:r>
              <a:rPr lang="en-US" dirty="0"/>
              <a:t>Click to reveal the examples of real-life engineers. Their roles include: </a:t>
            </a:r>
          </a:p>
          <a:p>
            <a:r>
              <a:rPr lang="en-US" dirty="0"/>
              <a:t>Car body engineer: Design of car shapes for Jaguar Land Rover</a:t>
            </a:r>
          </a:p>
          <a:p>
            <a:r>
              <a:rPr lang="en-US" dirty="0"/>
              <a:t>Structural engineer: Design structural components for systems. </a:t>
            </a:r>
          </a:p>
          <a:p>
            <a:r>
              <a:rPr lang="en-US" dirty="0"/>
              <a:t>Biochemical engineer: Testing of biopharmaceutical drug processes. </a:t>
            </a:r>
          </a:p>
          <a:p>
            <a:r>
              <a:rPr lang="en-US" dirty="0"/>
              <a:t>Quality (chewing gum) engineer: Testing products.</a:t>
            </a:r>
          </a:p>
          <a:p>
            <a:endParaRPr lang="en-GB" dirty="0"/>
          </a:p>
        </p:txBody>
      </p:sp>
      <p:sp>
        <p:nvSpPr>
          <p:cNvPr id="4" name="Slide Number Placeholder 3"/>
          <p:cNvSpPr>
            <a:spLocks noGrp="1"/>
          </p:cNvSpPr>
          <p:nvPr>
            <p:ph type="sldNum" sz="quarter" idx="5"/>
          </p:nvPr>
        </p:nvSpPr>
        <p:spPr/>
        <p:txBody>
          <a:bodyPr/>
          <a:lstStyle/>
          <a:p>
            <a:fld id="{4366A3C0-6EAE-4D5D-8786-E97742BC9B27}" type="slidenum">
              <a:rPr lang="en-GB" smtClean="0"/>
              <a:t>3</a:t>
            </a:fld>
            <a:endParaRPr lang="en-GB"/>
          </a:p>
        </p:txBody>
      </p:sp>
    </p:spTree>
    <p:extLst>
      <p:ext uri="{BB962C8B-B14F-4D97-AF65-F5344CB8AC3E}">
        <p14:creationId xmlns:p14="http://schemas.microsoft.com/office/powerpoint/2010/main" val="117806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Information</a:t>
            </a:r>
            <a:r>
              <a:rPr lang="en-US" dirty="0"/>
              <a:t>: </a:t>
            </a:r>
          </a:p>
          <a:p>
            <a:endParaRPr lang="en-US" dirty="0"/>
          </a:p>
          <a:p>
            <a:r>
              <a:rPr lang="en-US" sz="1200" dirty="0">
                <a:effectLst/>
                <a:latin typeface="+mn-lt"/>
              </a:rPr>
              <a:t>Ask students which order would be sensible to solve a problem that people may be facing.</a:t>
            </a:r>
          </a:p>
          <a:p>
            <a:endParaRPr lang="en-US" sz="1200" dirty="0">
              <a:effectLst/>
              <a:latin typeface="+mn-lt"/>
            </a:endParaRPr>
          </a:p>
          <a:p>
            <a:r>
              <a:rPr lang="en-US" sz="1200" dirty="0">
                <a:effectLst/>
                <a:latin typeface="+mn-lt"/>
              </a:rPr>
              <a:t>Click to the next slide to reveal the correct order.</a:t>
            </a:r>
            <a:endParaRPr lang="en-US" dirty="0">
              <a:latin typeface="+mn-lt"/>
            </a:endParaRPr>
          </a:p>
          <a:p>
            <a:endParaRPr lang="en-US" dirty="0"/>
          </a:p>
        </p:txBody>
      </p:sp>
      <p:sp>
        <p:nvSpPr>
          <p:cNvPr id="4" name="Slide Number Placeholder 3"/>
          <p:cNvSpPr>
            <a:spLocks noGrp="1"/>
          </p:cNvSpPr>
          <p:nvPr>
            <p:ph type="sldNum" sz="quarter" idx="5"/>
          </p:nvPr>
        </p:nvSpPr>
        <p:spPr/>
        <p:txBody>
          <a:bodyPr/>
          <a:lstStyle/>
          <a:p>
            <a:fld id="{4366A3C0-6EAE-4D5D-8786-E97742BC9B27}" type="slidenum">
              <a:rPr lang="en-GB" smtClean="0"/>
              <a:t>4</a:t>
            </a:fld>
            <a:endParaRPr lang="en-GB"/>
          </a:p>
        </p:txBody>
      </p:sp>
    </p:spTree>
    <p:extLst>
      <p:ext uri="{BB962C8B-B14F-4D97-AF65-F5344CB8AC3E}">
        <p14:creationId xmlns:p14="http://schemas.microsoft.com/office/powerpoint/2010/main" val="2746498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Information</a:t>
            </a:r>
            <a:r>
              <a:rPr lang="en-US" dirty="0"/>
              <a:t>: </a:t>
            </a:r>
          </a:p>
          <a:p>
            <a:endParaRPr lang="en-US" dirty="0"/>
          </a:p>
          <a:p>
            <a:r>
              <a:rPr lang="en-US" dirty="0"/>
              <a:t>Encourage students to think about what each of these stages could look like in an engineering role.</a:t>
            </a:r>
          </a:p>
          <a:p>
            <a:endParaRPr lang="en-US" dirty="0"/>
          </a:p>
          <a:p>
            <a:r>
              <a:rPr lang="en-GB" b="1" dirty="0"/>
              <a:t>Ask: </a:t>
            </a:r>
            <a:r>
              <a:rPr lang="en-GB" dirty="0"/>
              <a:t>Considering which problems exist which could be solved. </a:t>
            </a:r>
          </a:p>
          <a:p>
            <a:r>
              <a:rPr lang="en-GB" b="1" dirty="0"/>
              <a:t>Imagine: </a:t>
            </a:r>
            <a:r>
              <a:rPr lang="en-GB" dirty="0"/>
              <a:t>Thinking bid on how the problems could be solved. </a:t>
            </a:r>
          </a:p>
          <a:p>
            <a:r>
              <a:rPr lang="en-GB" b="1" dirty="0"/>
              <a:t>Plan: </a:t>
            </a:r>
            <a:r>
              <a:rPr lang="en-GB" dirty="0"/>
              <a:t>Picking the best solution and defining how this could be done.</a:t>
            </a:r>
          </a:p>
          <a:p>
            <a:r>
              <a:rPr lang="en-GB" b="1" dirty="0"/>
              <a:t>Create: </a:t>
            </a:r>
            <a:r>
              <a:rPr lang="en-GB" dirty="0"/>
              <a:t>Build the solution. This could involve making an item, coding a computer program or new way of working. </a:t>
            </a:r>
          </a:p>
          <a:p>
            <a:r>
              <a:rPr lang="en-GB" b="1" dirty="0"/>
              <a:t>Test: </a:t>
            </a:r>
            <a:r>
              <a:rPr lang="en-GB" dirty="0"/>
              <a:t>Use the solution!</a:t>
            </a:r>
          </a:p>
          <a:p>
            <a:r>
              <a:rPr lang="en-GB" b="1" dirty="0"/>
              <a:t>Improve: </a:t>
            </a:r>
            <a:r>
              <a:rPr lang="en-GB" dirty="0"/>
              <a:t>All solutions can be improved: the first draft is rarely the best version. </a:t>
            </a:r>
          </a:p>
          <a:p>
            <a:r>
              <a:rPr lang="en-GB" b="1" dirty="0"/>
              <a:t>Share: </a:t>
            </a:r>
            <a:r>
              <a:rPr lang="en-GB" dirty="0"/>
              <a:t>Use presentation skills to convince people that your solution solves the problem. </a:t>
            </a:r>
          </a:p>
          <a:p>
            <a:endParaRPr lang="en-GB" dirty="0"/>
          </a:p>
        </p:txBody>
      </p:sp>
      <p:sp>
        <p:nvSpPr>
          <p:cNvPr id="4" name="Slide Number Placeholder 3"/>
          <p:cNvSpPr>
            <a:spLocks noGrp="1"/>
          </p:cNvSpPr>
          <p:nvPr>
            <p:ph type="sldNum" sz="quarter" idx="5"/>
          </p:nvPr>
        </p:nvSpPr>
        <p:spPr/>
        <p:txBody>
          <a:bodyPr/>
          <a:lstStyle/>
          <a:p>
            <a:fld id="{4366A3C0-6EAE-4D5D-8786-E97742BC9B27}" type="slidenum">
              <a:rPr lang="en-GB" smtClean="0"/>
              <a:t>5</a:t>
            </a:fld>
            <a:endParaRPr lang="en-GB"/>
          </a:p>
        </p:txBody>
      </p:sp>
    </p:spTree>
    <p:extLst>
      <p:ext uri="{BB962C8B-B14F-4D97-AF65-F5344CB8AC3E}">
        <p14:creationId xmlns:p14="http://schemas.microsoft.com/office/powerpoint/2010/main" val="1218072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Information: </a:t>
            </a:r>
          </a:p>
          <a:p>
            <a:endParaRPr lang="en-GB" dirty="0"/>
          </a:p>
          <a:p>
            <a:r>
              <a:rPr lang="en-GB" dirty="0"/>
              <a:t>Explain that students will be using items in Carlotta’s backpack to help get them out of the woods. </a:t>
            </a:r>
          </a:p>
          <a:p>
            <a:endParaRPr lang="en-GB" dirty="0"/>
          </a:p>
          <a:p>
            <a:r>
              <a:rPr lang="en-GB" dirty="0"/>
              <a:t>Click to reveal items in the bag and point out items which could have exciting uses. </a:t>
            </a:r>
          </a:p>
          <a:p>
            <a:endParaRPr lang="en-GB" dirty="0"/>
          </a:p>
          <a:p>
            <a:r>
              <a:rPr lang="en-GB" dirty="0"/>
              <a:t>For later in the session, you may wish to print the </a:t>
            </a:r>
            <a:r>
              <a:rPr lang="en-GB" b="1" dirty="0"/>
              <a:t>Backpack card (PDF) </a:t>
            </a:r>
            <a:r>
              <a:rPr lang="en-GB" dirty="0"/>
              <a:t>for students to have on their tables during the practical activities. </a:t>
            </a:r>
          </a:p>
        </p:txBody>
      </p:sp>
      <p:sp>
        <p:nvSpPr>
          <p:cNvPr id="4" name="Slide Number Placeholder 3"/>
          <p:cNvSpPr>
            <a:spLocks noGrp="1"/>
          </p:cNvSpPr>
          <p:nvPr>
            <p:ph type="sldNum" sz="quarter" idx="5"/>
          </p:nvPr>
        </p:nvSpPr>
        <p:spPr/>
        <p:txBody>
          <a:bodyPr/>
          <a:lstStyle/>
          <a:p>
            <a:fld id="{4366A3C0-6EAE-4D5D-8786-E97742BC9B27}" type="slidenum">
              <a:rPr lang="en-GB" smtClean="0"/>
              <a:t>6</a:t>
            </a:fld>
            <a:endParaRPr lang="en-GB"/>
          </a:p>
        </p:txBody>
      </p:sp>
    </p:spTree>
    <p:extLst>
      <p:ext uri="{BB962C8B-B14F-4D97-AF65-F5344CB8AC3E}">
        <p14:creationId xmlns:p14="http://schemas.microsoft.com/office/powerpoint/2010/main" val="552323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a:t>
            </a:r>
            <a:r>
              <a:rPr lang="en-US" dirty="0"/>
              <a:t>:</a:t>
            </a:r>
          </a:p>
          <a:p>
            <a:endParaRPr lang="en-US" dirty="0"/>
          </a:p>
          <a:p>
            <a:r>
              <a:rPr lang="en-US" dirty="0"/>
              <a:t>Ask students to try to define the problem and a possible solution. </a:t>
            </a:r>
          </a:p>
          <a:p>
            <a:endParaRPr lang="en-US" dirty="0"/>
          </a:p>
          <a:p>
            <a:r>
              <a:rPr lang="en-US" dirty="0"/>
              <a:t>Ask a student to read the information on the slide. </a:t>
            </a:r>
          </a:p>
          <a:p>
            <a:endParaRPr lang="en-US" dirty="0">
              <a:latin typeface="+mn-lt"/>
            </a:endParaRPr>
          </a:p>
          <a:p>
            <a:r>
              <a:rPr lang="en-US" dirty="0">
                <a:latin typeface="+mn-lt"/>
              </a:rPr>
              <a:t>Ask students to think back to what is in the bag and consider whether any of the items might be useful to </a:t>
            </a:r>
            <a:r>
              <a:rPr lang="en-US" sz="1800" dirty="0">
                <a:effectLst/>
                <a:latin typeface="+mn-lt"/>
              </a:rPr>
              <a:t>help Carlotta and her friends</a:t>
            </a:r>
            <a:r>
              <a:rPr lang="en-US" dirty="0">
                <a:latin typeface="+mn-lt"/>
              </a:rPr>
              <a:t>. </a:t>
            </a:r>
          </a:p>
          <a:p>
            <a:endParaRPr lang="en-US" dirty="0"/>
          </a:p>
        </p:txBody>
      </p:sp>
      <p:sp>
        <p:nvSpPr>
          <p:cNvPr id="4" name="Slide Number Placeholder 3"/>
          <p:cNvSpPr>
            <a:spLocks noGrp="1"/>
          </p:cNvSpPr>
          <p:nvPr>
            <p:ph type="sldNum" sz="quarter" idx="5"/>
          </p:nvPr>
        </p:nvSpPr>
        <p:spPr/>
        <p:txBody>
          <a:bodyPr/>
          <a:lstStyle/>
          <a:p>
            <a:fld id="{4366A3C0-6EAE-4D5D-8786-E97742BC9B27}" type="slidenum">
              <a:rPr lang="en-GB" smtClean="0"/>
              <a:t>7</a:t>
            </a:fld>
            <a:endParaRPr lang="en-GB"/>
          </a:p>
        </p:txBody>
      </p:sp>
    </p:spTree>
    <p:extLst>
      <p:ext uri="{BB962C8B-B14F-4D97-AF65-F5344CB8AC3E}">
        <p14:creationId xmlns:p14="http://schemas.microsoft.com/office/powerpoint/2010/main" val="25426818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a:t>
            </a:r>
            <a:r>
              <a:rPr lang="en-US" dirty="0"/>
              <a:t>:</a:t>
            </a:r>
          </a:p>
          <a:p>
            <a:endParaRPr lang="en-US" dirty="0"/>
          </a:p>
          <a:p>
            <a:r>
              <a:rPr lang="en-US" dirty="0"/>
              <a:t>Before the lesson, decide which activities your students will be doing. The whole class could do just one depending on the class and equipment available or they could be split into groups to carry out one activity each and report back. The fruit activity is more related to energy and may be the most appropriate if the equipment is available. Heat energy transfer is also discussed in the shelter activity.</a:t>
            </a:r>
          </a:p>
          <a:p>
            <a:endParaRPr lang="en-US" dirty="0"/>
          </a:p>
          <a:p>
            <a:r>
              <a:rPr lang="en-US" dirty="0"/>
              <a:t>Explain that students will be competing against other groups to come up with the best solution to help Carlotta. This is not a speed competition, but the team that presents the best idea according to the success criteria (on slide 10) will win. </a:t>
            </a:r>
          </a:p>
          <a:p>
            <a:endParaRPr lang="en-US" dirty="0"/>
          </a:p>
          <a:p>
            <a:r>
              <a:rPr lang="en-US" dirty="0"/>
              <a:t>Option 2 can be carried out on the </a:t>
            </a:r>
            <a:r>
              <a:rPr lang="en-US" b="1" dirty="0"/>
              <a:t>Act Like An Engineer Design Sheet </a:t>
            </a:r>
            <a:r>
              <a:rPr lang="en-US" dirty="0"/>
              <a:t>or students exercise books. </a:t>
            </a:r>
          </a:p>
          <a:p>
            <a:endParaRPr lang="en-US" dirty="0"/>
          </a:p>
          <a:p>
            <a:r>
              <a:rPr lang="en-US" dirty="0"/>
              <a:t>Please see the </a:t>
            </a:r>
            <a:r>
              <a:rPr lang="en-US" b="1" dirty="0"/>
              <a:t>Teacher Support Guide </a:t>
            </a:r>
            <a:r>
              <a:rPr lang="en-US" dirty="0"/>
              <a:t>and </a:t>
            </a:r>
            <a:r>
              <a:rPr lang="en-US" b="1" dirty="0"/>
              <a:t>Video</a:t>
            </a:r>
            <a:r>
              <a:rPr lang="en-US" dirty="0"/>
              <a:t> for help with the practical activities. </a:t>
            </a:r>
          </a:p>
          <a:p>
            <a:endParaRPr lang="en-US" dirty="0"/>
          </a:p>
        </p:txBody>
      </p:sp>
      <p:sp>
        <p:nvSpPr>
          <p:cNvPr id="4" name="Slide Number Placeholder 3"/>
          <p:cNvSpPr>
            <a:spLocks noGrp="1"/>
          </p:cNvSpPr>
          <p:nvPr>
            <p:ph type="sldNum" sz="quarter" idx="5"/>
          </p:nvPr>
        </p:nvSpPr>
        <p:spPr/>
        <p:txBody>
          <a:bodyPr/>
          <a:lstStyle/>
          <a:p>
            <a:fld id="{4366A3C0-6EAE-4D5D-8786-E97742BC9B27}" type="slidenum">
              <a:rPr lang="en-GB" smtClean="0"/>
              <a:t>8</a:t>
            </a:fld>
            <a:endParaRPr lang="en-GB"/>
          </a:p>
        </p:txBody>
      </p:sp>
    </p:spTree>
    <p:extLst>
      <p:ext uri="{BB962C8B-B14F-4D97-AF65-F5344CB8AC3E}">
        <p14:creationId xmlns:p14="http://schemas.microsoft.com/office/powerpoint/2010/main" val="2816014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Instructions:</a:t>
            </a:r>
          </a:p>
          <a:p>
            <a:endParaRPr lang="en-US" dirty="0"/>
          </a:p>
          <a:p>
            <a:r>
              <a:rPr lang="en-US" dirty="0"/>
              <a:t>Encourage inspiration by going through the three tasks on the board, which break down the activities. </a:t>
            </a:r>
          </a:p>
          <a:p>
            <a:endParaRPr lang="en-US" dirty="0"/>
          </a:p>
          <a:p>
            <a:r>
              <a:rPr lang="en-US" dirty="0"/>
              <a:t>Ask students to get into their groups and use the appropriate </a:t>
            </a:r>
            <a:r>
              <a:rPr lang="en-US" b="1" dirty="0"/>
              <a:t>Act Like An Engineer </a:t>
            </a:r>
            <a:r>
              <a:rPr lang="en-US" dirty="0"/>
              <a:t>worksheet to work through their creative activity. </a:t>
            </a:r>
          </a:p>
          <a:p>
            <a:endParaRPr lang="en-US" dirty="0"/>
          </a:p>
          <a:p>
            <a:r>
              <a:rPr lang="en-US" dirty="0"/>
              <a:t>Remind students that the team which presents the best solution will win - this is a competition!</a:t>
            </a:r>
          </a:p>
          <a:p>
            <a:endParaRPr lang="en-US" dirty="0"/>
          </a:p>
          <a:p>
            <a:endParaRPr lang="en-GB" dirty="0"/>
          </a:p>
        </p:txBody>
      </p:sp>
      <p:sp>
        <p:nvSpPr>
          <p:cNvPr id="4" name="Slide Number Placeholder 3"/>
          <p:cNvSpPr>
            <a:spLocks noGrp="1"/>
          </p:cNvSpPr>
          <p:nvPr>
            <p:ph type="sldNum" sz="quarter" idx="5"/>
          </p:nvPr>
        </p:nvSpPr>
        <p:spPr/>
        <p:txBody>
          <a:bodyPr/>
          <a:lstStyle/>
          <a:p>
            <a:fld id="{4366A3C0-6EAE-4D5D-8786-E97742BC9B27}" type="slidenum">
              <a:rPr lang="en-GB" smtClean="0"/>
              <a:t>9</a:t>
            </a:fld>
            <a:endParaRPr lang="en-GB"/>
          </a:p>
        </p:txBody>
      </p:sp>
    </p:spTree>
    <p:extLst>
      <p:ext uri="{BB962C8B-B14F-4D97-AF65-F5344CB8AC3E}">
        <p14:creationId xmlns:p14="http://schemas.microsoft.com/office/powerpoint/2010/main" val="12822261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 Slide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EA034AA-E5E6-8C0B-FFA9-FA6783BDE6D3}"/>
              </a:ext>
            </a:extLst>
          </p:cNvPr>
          <p:cNvSpPr>
            <a:spLocks noGrp="1"/>
          </p:cNvSpPr>
          <p:nvPr>
            <p:ph type="ctrTitle" hasCustomPrompt="1"/>
          </p:nvPr>
        </p:nvSpPr>
        <p:spPr>
          <a:xfrm>
            <a:off x="6096000" y="0"/>
            <a:ext cx="6096000" cy="2710954"/>
          </a:xfrm>
          <a:prstGeom prst="rect">
            <a:avLst/>
          </a:prstGeom>
          <a:noFill/>
        </p:spPr>
        <p:txBody>
          <a:bodyPr lIns="0" tIns="1188000" rIns="612000" bIns="180000" anchor="t">
            <a:spAutoFit/>
          </a:bodyPr>
          <a:lstStyle>
            <a:lvl1pPr algn="l">
              <a:defRPr sz="4800">
                <a:solidFill>
                  <a:schemeClr val="bg1"/>
                </a:solidFill>
              </a:defRPr>
            </a:lvl1pPr>
          </a:lstStyle>
          <a:p>
            <a:r>
              <a:rPr lang="en-US" dirty="0"/>
              <a:t>OVERVIEW TITLE </a:t>
            </a:r>
            <a:br>
              <a:rPr lang="en-US" dirty="0"/>
            </a:br>
            <a:r>
              <a:rPr lang="en-US" dirty="0"/>
              <a:t>(48 pt) CLICK TO EDIT</a:t>
            </a:r>
          </a:p>
        </p:txBody>
      </p:sp>
      <p:sp>
        <p:nvSpPr>
          <p:cNvPr id="4" name="Text Placeholder 16">
            <a:extLst>
              <a:ext uri="{FF2B5EF4-FFF2-40B4-BE49-F238E27FC236}">
                <a16:creationId xmlns:a16="http://schemas.microsoft.com/office/drawing/2014/main" id="{E1398AEC-6B4D-36FA-0C15-FB0A2E7505CB}"/>
              </a:ext>
            </a:extLst>
          </p:cNvPr>
          <p:cNvSpPr>
            <a:spLocks noGrp="1"/>
          </p:cNvSpPr>
          <p:nvPr>
            <p:ph type="body" sz="quarter" idx="10" hasCustomPrompt="1"/>
          </p:nvPr>
        </p:nvSpPr>
        <p:spPr>
          <a:xfrm>
            <a:off x="6096000" y="2714536"/>
            <a:ext cx="6096000" cy="2049462"/>
          </a:xfrm>
          <a:prstGeom prst="rect">
            <a:avLst/>
          </a:prstGeom>
        </p:spPr>
        <p:txBody>
          <a:bodyPr lIns="0" tIns="0" rIns="612000" bIns="360000"/>
          <a:lstStyle>
            <a:lvl1pPr marL="0" indent="0" algn="l">
              <a:buNone/>
              <a:defRPr sz="3600" b="1" i="0">
                <a:solidFill>
                  <a:srgbClr val="21145F"/>
                </a:solidFill>
                <a:latin typeface="Calibri" panose="020F0502020204030204" pitchFamily="34" charset="0"/>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Subtitle (36 pt) </a:t>
            </a:r>
            <a:br>
              <a:rPr lang="en-US" dirty="0"/>
            </a:br>
            <a:r>
              <a:rPr lang="en-US" dirty="0"/>
              <a:t>Click to edit</a:t>
            </a:r>
          </a:p>
        </p:txBody>
      </p:sp>
    </p:spTree>
    <p:extLst>
      <p:ext uri="{BB962C8B-B14F-4D97-AF65-F5344CB8AC3E}">
        <p14:creationId xmlns:p14="http://schemas.microsoft.com/office/powerpoint/2010/main" val="1823845659"/>
      </p:ext>
    </p:extLst>
  </p:cSld>
  <p:clrMapOvr>
    <a:masterClrMapping/>
  </p:clrMapOvr>
  <p:extLst>
    <p:ext uri="{DCECCB84-F9BA-43D5-87BE-67443E8EF086}">
      <p15:sldGuideLst xmlns:p15="http://schemas.microsoft.com/office/powerpoint/2012/main">
        <p15:guide id="1" pos="7265">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0638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107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ext Slide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177E46D7-7991-0DBA-9EF9-1A08BD1928C7}"/>
              </a:ext>
            </a:extLst>
          </p:cNvPr>
          <p:cNvSpPr txBox="1">
            <a:spLocks/>
          </p:cNvSpPr>
          <p:nvPr userDrawn="1"/>
        </p:nvSpPr>
        <p:spPr>
          <a:xfrm>
            <a:off x="-1" y="2596666"/>
            <a:ext cx="5875283" cy="3122632"/>
          </a:xfrm>
          <a:prstGeom prst="rect">
            <a:avLst/>
          </a:prstGeom>
        </p:spPr>
        <p:txBody>
          <a:bodyPr lIns="612000" tIns="0" rIns="612000" bIns="360000">
            <a:normAutofit/>
          </a:bodyPr>
          <a:lstStyle>
            <a:lvl1pPr marL="0" indent="0" algn="l" defTabSz="914400" rtl="0" eaLnBrk="1" latinLnBrk="0" hangingPunct="1">
              <a:lnSpc>
                <a:spcPct val="90000"/>
              </a:lnSpc>
              <a:spcBef>
                <a:spcPts val="1000"/>
              </a:spcBef>
              <a:buFont typeface="Arial" panose="020B0604020202020204" pitchFamily="34" charset="0"/>
              <a:buNone/>
              <a:defRPr sz="3200" b="1" kern="1200">
                <a:solidFill>
                  <a:srgbClr val="21145F"/>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400" b="0" dirty="0">
              <a:latin typeface="+mn-lt"/>
            </a:endParaRPr>
          </a:p>
        </p:txBody>
      </p:sp>
    </p:spTree>
    <p:extLst>
      <p:ext uri="{BB962C8B-B14F-4D97-AF65-F5344CB8AC3E}">
        <p14:creationId xmlns:p14="http://schemas.microsoft.com/office/powerpoint/2010/main" val="31802014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22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rt Slide with Partner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794C5A6-CD8D-84B4-781A-5F6FD4F612F5}"/>
              </a:ext>
            </a:extLst>
          </p:cNvPr>
          <p:cNvSpPr>
            <a:spLocks noGrp="1"/>
          </p:cNvSpPr>
          <p:nvPr>
            <p:ph type="pic" sz="quarter" idx="11" hasCustomPrompt="1"/>
          </p:nvPr>
        </p:nvSpPr>
        <p:spPr>
          <a:xfrm>
            <a:off x="2609850" y="844550"/>
            <a:ext cx="1417638" cy="457200"/>
          </a:xfrm>
          <a:prstGeom prst="rect">
            <a:avLst/>
          </a:prstGeom>
          <a:solidFill>
            <a:srgbClr val="FFF9EF"/>
          </a:solidFill>
          <a:ln>
            <a:noFill/>
          </a:ln>
        </p:spPr>
        <p:txBody>
          <a:bodyPr>
            <a:noAutofit/>
          </a:bodyPr>
          <a:lstStyle>
            <a:lvl1pPr marL="0" indent="0" algn="ctr">
              <a:buNone/>
              <a:defRPr sz="1400">
                <a:solidFill>
                  <a:srgbClr val="21145F"/>
                </a:solidFill>
              </a:defRPr>
            </a:lvl1pPr>
          </a:lstStyle>
          <a:p>
            <a:r>
              <a:rPr lang="en-SE" dirty="0"/>
              <a:t>Place partner logo here</a:t>
            </a:r>
          </a:p>
        </p:txBody>
      </p:sp>
      <p:sp>
        <p:nvSpPr>
          <p:cNvPr id="3" name="Title 1">
            <a:extLst>
              <a:ext uri="{FF2B5EF4-FFF2-40B4-BE49-F238E27FC236}">
                <a16:creationId xmlns:a16="http://schemas.microsoft.com/office/drawing/2014/main" id="{87D41B4F-AEC6-82B8-772F-2EB7EFECA2F3}"/>
              </a:ext>
            </a:extLst>
          </p:cNvPr>
          <p:cNvSpPr>
            <a:spLocks noGrp="1"/>
          </p:cNvSpPr>
          <p:nvPr>
            <p:ph type="ctrTitle" hasCustomPrompt="1"/>
          </p:nvPr>
        </p:nvSpPr>
        <p:spPr>
          <a:xfrm>
            <a:off x="6096000" y="0"/>
            <a:ext cx="6096000" cy="2710954"/>
          </a:xfrm>
          <a:prstGeom prst="rect">
            <a:avLst/>
          </a:prstGeom>
          <a:noFill/>
        </p:spPr>
        <p:txBody>
          <a:bodyPr lIns="0" tIns="1188000" rIns="612000" bIns="180000" anchor="t">
            <a:spAutoFit/>
          </a:bodyPr>
          <a:lstStyle>
            <a:lvl1pPr algn="l">
              <a:defRPr sz="4800">
                <a:solidFill>
                  <a:schemeClr val="bg1"/>
                </a:solidFill>
              </a:defRPr>
            </a:lvl1pPr>
          </a:lstStyle>
          <a:p>
            <a:r>
              <a:rPr lang="en-US" dirty="0"/>
              <a:t>OVERVIEW TITLE </a:t>
            </a:r>
            <a:br>
              <a:rPr lang="en-US" dirty="0"/>
            </a:br>
            <a:r>
              <a:rPr lang="en-US" dirty="0"/>
              <a:t>(48 pt) CLICK TO EDIT</a:t>
            </a:r>
          </a:p>
        </p:txBody>
      </p:sp>
      <p:sp>
        <p:nvSpPr>
          <p:cNvPr id="5" name="Text Placeholder 16">
            <a:extLst>
              <a:ext uri="{FF2B5EF4-FFF2-40B4-BE49-F238E27FC236}">
                <a16:creationId xmlns:a16="http://schemas.microsoft.com/office/drawing/2014/main" id="{C61C4F71-72AE-45FC-D324-7AA9F81C54B0}"/>
              </a:ext>
            </a:extLst>
          </p:cNvPr>
          <p:cNvSpPr>
            <a:spLocks noGrp="1"/>
          </p:cNvSpPr>
          <p:nvPr>
            <p:ph type="body" sz="quarter" idx="10" hasCustomPrompt="1"/>
          </p:nvPr>
        </p:nvSpPr>
        <p:spPr>
          <a:xfrm>
            <a:off x="6096000" y="2714536"/>
            <a:ext cx="6096000" cy="2049462"/>
          </a:xfrm>
          <a:prstGeom prst="rect">
            <a:avLst/>
          </a:prstGeom>
        </p:spPr>
        <p:txBody>
          <a:bodyPr lIns="0" tIns="0" rIns="612000" bIns="360000"/>
          <a:lstStyle>
            <a:lvl1pPr marL="0" indent="0" algn="l">
              <a:buNone/>
              <a:defRPr sz="3600" b="1" i="0">
                <a:solidFill>
                  <a:srgbClr val="21145F"/>
                </a:solidFill>
                <a:latin typeface="Calibri" panose="020F0502020204030204" pitchFamily="34" charset="0"/>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Subtitle (36 pt) </a:t>
            </a:r>
            <a:br>
              <a:rPr lang="en-US" dirty="0"/>
            </a:br>
            <a:r>
              <a:rPr lang="en-US" dirty="0"/>
              <a:t>Click to edit</a:t>
            </a:r>
          </a:p>
        </p:txBody>
      </p:sp>
    </p:spTree>
    <p:extLst>
      <p:ext uri="{BB962C8B-B14F-4D97-AF65-F5344CB8AC3E}">
        <p14:creationId xmlns:p14="http://schemas.microsoft.com/office/powerpoint/2010/main" val="2331498354"/>
      </p:ext>
    </p:extLst>
  </p:cSld>
  <p:clrMapOvr>
    <a:masterClrMapping/>
  </p:clrMapOvr>
  <p:extLst>
    <p:ext uri="{DCECCB84-F9BA-43D5-87BE-67443E8EF086}">
      <p15:sldGuideLst xmlns:p15="http://schemas.microsoft.com/office/powerpoint/2012/main">
        <p15:guide id="1" pos="7265">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image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8688C21-534B-6136-B67B-6E6D5F40E97E}"/>
              </a:ext>
            </a:extLst>
          </p:cNvPr>
          <p:cNvSpPr>
            <a:spLocks noGrp="1"/>
          </p:cNvSpPr>
          <p:nvPr>
            <p:ph type="pic" sz="quarter" idx="15" hasCustomPrompt="1"/>
          </p:nvPr>
        </p:nvSpPr>
        <p:spPr>
          <a:xfrm>
            <a:off x="7306013" y="-2031026"/>
            <a:ext cx="6415752" cy="6414721"/>
          </a:xfrm>
          <a:custGeom>
            <a:avLst/>
            <a:gdLst>
              <a:gd name="connsiteX0" fmla="*/ 3007215 w 6415752"/>
              <a:gd name="connsiteY0" fmla="*/ 0 h 6414721"/>
              <a:gd name="connsiteX1" fmla="*/ 6415752 w 6415752"/>
              <a:gd name="connsiteY1" fmla="*/ 3408538 h 6414721"/>
              <a:gd name="connsiteX2" fmla="*/ 4112023 w 6415752"/>
              <a:gd name="connsiteY2" fmla="*/ 5712267 h 6414721"/>
              <a:gd name="connsiteX3" fmla="*/ 4111064 w 6415752"/>
              <a:gd name="connsiteY3" fmla="*/ 5711308 h 6414721"/>
              <a:gd name="connsiteX4" fmla="*/ 3942562 w 6415752"/>
              <a:gd name="connsiteY4" fmla="*/ 5864453 h 6414721"/>
              <a:gd name="connsiteX5" fmla="*/ 2409742 w 6415752"/>
              <a:gd name="connsiteY5" fmla="*/ 6414721 h 6414721"/>
              <a:gd name="connsiteX6" fmla="*/ 0 w 6415752"/>
              <a:gd name="connsiteY6" fmla="*/ 4004979 h 6414721"/>
              <a:gd name="connsiteX7" fmla="*/ 705797 w 6415752"/>
              <a:gd name="connsiteY7" fmla="*/ 2301034 h 6414721"/>
              <a:gd name="connsiteX8" fmla="*/ 710007 w 6415752"/>
              <a:gd name="connsiteY8" fmla="*/ 2297208 h 6414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5752" h="6414721">
                <a:moveTo>
                  <a:pt x="3007215" y="0"/>
                </a:moveTo>
                <a:lnTo>
                  <a:pt x="6415752" y="3408538"/>
                </a:lnTo>
                <a:lnTo>
                  <a:pt x="4112023" y="5712267"/>
                </a:lnTo>
                <a:lnTo>
                  <a:pt x="4111064" y="5711308"/>
                </a:lnTo>
                <a:lnTo>
                  <a:pt x="3942562" y="5864453"/>
                </a:lnTo>
                <a:cubicBezTo>
                  <a:pt x="3526016" y="6208217"/>
                  <a:pt x="2991995" y="6414721"/>
                  <a:pt x="2409742" y="6414721"/>
                </a:cubicBezTo>
                <a:cubicBezTo>
                  <a:pt x="1078878" y="6414721"/>
                  <a:pt x="0" y="5335843"/>
                  <a:pt x="0" y="4004979"/>
                </a:cubicBezTo>
                <a:cubicBezTo>
                  <a:pt x="0" y="3339547"/>
                  <a:pt x="269720" y="2737112"/>
                  <a:pt x="705797" y="2301034"/>
                </a:cubicBezTo>
                <a:lnTo>
                  <a:pt x="710007" y="2297208"/>
                </a:lnTo>
                <a:close/>
              </a:path>
            </a:pathLst>
          </a:custGeom>
          <a:solidFill>
            <a:schemeClr val="bg1"/>
          </a:solidFill>
          <a:ln>
            <a:noFill/>
          </a:ln>
        </p:spPr>
        <p:txBody>
          <a:bodyPr wrap="square" lIns="1152000" bIns="1800000" anchor="b" anchorCtr="0">
            <a:noAutofit/>
          </a:bodyPr>
          <a:lstStyle>
            <a:lvl1pPr marL="0" indent="0" algn="l">
              <a:buNone/>
              <a:defRPr>
                <a:solidFill>
                  <a:srgbClr val="21145F"/>
                </a:solidFill>
              </a:defRPr>
            </a:lvl1pPr>
          </a:lstStyle>
          <a:p>
            <a:r>
              <a:rPr lang="en-SE" dirty="0"/>
              <a:t>Place image here</a:t>
            </a:r>
          </a:p>
        </p:txBody>
      </p:sp>
      <p:sp>
        <p:nvSpPr>
          <p:cNvPr id="3" name="Text Placeholder 16">
            <a:extLst>
              <a:ext uri="{FF2B5EF4-FFF2-40B4-BE49-F238E27FC236}">
                <a16:creationId xmlns:a16="http://schemas.microsoft.com/office/drawing/2014/main" id="{D6FE1F54-5E6A-C83A-C668-105B745710FE}"/>
              </a:ext>
            </a:extLst>
          </p:cNvPr>
          <p:cNvSpPr>
            <a:spLocks noGrp="1"/>
          </p:cNvSpPr>
          <p:nvPr>
            <p:ph type="body" sz="quarter" idx="16" hasCustomPrompt="1"/>
          </p:nvPr>
        </p:nvSpPr>
        <p:spPr>
          <a:xfrm>
            <a:off x="0" y="0"/>
            <a:ext cx="7306013" cy="2414907"/>
          </a:xfrm>
          <a:prstGeom prst="rect">
            <a:avLst/>
          </a:prstGeom>
        </p:spPr>
        <p:txBody>
          <a:bodyPr wrap="square" lIns="1188000" tIns="1188000" rIns="612000" bIns="180000">
            <a:spAutoFit/>
          </a:bodyPr>
          <a:lstStyle>
            <a:lvl1pPr marL="0" indent="0" algn="l">
              <a:buNone/>
              <a:defRPr sz="3600" b="1" i="0">
                <a:solidFill>
                  <a:schemeClr val="bg1"/>
                </a:solidFill>
                <a:latin typeface="Calibri" panose="020F0502020204030204" pitchFamily="34" charset="0"/>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Heading 2 (36 pt) </a:t>
            </a:r>
            <a:br>
              <a:rPr lang="en-US" dirty="0"/>
            </a:br>
            <a:r>
              <a:rPr lang="en-US" dirty="0"/>
              <a:t>Click to edit</a:t>
            </a:r>
          </a:p>
        </p:txBody>
      </p:sp>
      <p:sp>
        <p:nvSpPr>
          <p:cNvPr id="5" name="Text Placeholder 16">
            <a:extLst>
              <a:ext uri="{FF2B5EF4-FFF2-40B4-BE49-F238E27FC236}">
                <a16:creationId xmlns:a16="http://schemas.microsoft.com/office/drawing/2014/main" id="{FF7F984B-3B83-0659-A102-2C5B1DCE82B1}"/>
              </a:ext>
            </a:extLst>
          </p:cNvPr>
          <p:cNvSpPr>
            <a:spLocks noGrp="1"/>
          </p:cNvSpPr>
          <p:nvPr>
            <p:ph type="body" sz="quarter" idx="17" hasCustomPrompt="1"/>
          </p:nvPr>
        </p:nvSpPr>
        <p:spPr>
          <a:xfrm>
            <a:off x="-1" y="2414907"/>
            <a:ext cx="7306013" cy="1028313"/>
          </a:xfrm>
          <a:prstGeom prst="rect">
            <a:avLst/>
          </a:prstGeom>
        </p:spPr>
        <p:txBody>
          <a:bodyPr wrap="square" lIns="1188000" tIns="0" rIns="612000" bIns="360000">
            <a:spAutoFit/>
          </a:bodyPr>
          <a:lstStyle>
            <a:lvl1pPr marL="0" indent="0" algn="l">
              <a:buFont typeface="Arial" panose="020B0604020202020204" pitchFamily="34" charset="0"/>
              <a:buNone/>
              <a:defRPr sz="2400" b="0" i="0">
                <a:solidFill>
                  <a:schemeClr val="bg1"/>
                </a:solidFill>
                <a:latin typeface="+mn-lt"/>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Click to edit. Keep this text box in line with heading text box to maintain spacing</a:t>
            </a:r>
          </a:p>
        </p:txBody>
      </p:sp>
    </p:spTree>
    <p:extLst>
      <p:ext uri="{BB962C8B-B14F-4D97-AF65-F5344CB8AC3E}">
        <p14:creationId xmlns:p14="http://schemas.microsoft.com/office/powerpoint/2010/main" val="2224921171"/>
      </p:ext>
    </p:extLst>
  </p:cSld>
  <p:clrMapOvr>
    <a:masterClrMapping/>
  </p:clrMapOvr>
  <p:extLst>
    <p:ext uri="{DCECCB84-F9BA-43D5-87BE-67443E8EF086}">
      <p15:sldGuideLst xmlns:p15="http://schemas.microsoft.com/office/powerpoint/2012/main">
        <p15:guide id="1" orient="horz" pos="3929">
          <p15:clr>
            <a:srgbClr val="FBAE40"/>
          </p15:clr>
        </p15:guide>
        <p15:guide id="2" pos="3817">
          <p15:clr>
            <a:srgbClr val="FBAE40"/>
          </p15:clr>
        </p15:guide>
        <p15:guide id="3" pos="7287">
          <p15:clr>
            <a:srgbClr val="FBAE40"/>
          </p15:clr>
        </p15:guide>
        <p15:guide id="4" pos="370">
          <p15:clr>
            <a:srgbClr val="FBAE40"/>
          </p15:clr>
        </p15:guide>
        <p15:guide id="5" orient="horz" pos="36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chart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hart Placeholder 4">
            <a:extLst>
              <a:ext uri="{FF2B5EF4-FFF2-40B4-BE49-F238E27FC236}">
                <a16:creationId xmlns:a16="http://schemas.microsoft.com/office/drawing/2014/main" id="{91401928-C7A2-73E6-C1E7-209FB08EF29C}"/>
              </a:ext>
            </a:extLst>
          </p:cNvPr>
          <p:cNvSpPr>
            <a:spLocks noGrp="1"/>
          </p:cNvSpPr>
          <p:nvPr>
            <p:ph type="chart" sz="quarter" idx="10" hasCustomPrompt="1"/>
          </p:nvPr>
        </p:nvSpPr>
        <p:spPr>
          <a:xfrm>
            <a:off x="7353275" y="661307"/>
            <a:ext cx="3711600" cy="3711600"/>
          </a:xfrm>
          <a:prstGeom prst="rect">
            <a:avLst/>
          </a:prstGeom>
          <a:solidFill>
            <a:schemeClr val="bg1"/>
          </a:solidFill>
          <a:ln w="127000">
            <a:noFill/>
          </a:ln>
        </p:spPr>
        <p:txBody>
          <a:bodyPr tIns="1080000"/>
          <a:lstStyle>
            <a:lvl1pPr marL="0" indent="0" algn="ctr">
              <a:buNone/>
              <a:defRPr>
                <a:solidFill>
                  <a:srgbClr val="FF6C00"/>
                </a:solidFill>
              </a:defRPr>
            </a:lvl1pPr>
          </a:lstStyle>
          <a:p>
            <a:r>
              <a:rPr lang="en-SE" dirty="0"/>
              <a:t>Place your chart here</a:t>
            </a:r>
          </a:p>
        </p:txBody>
      </p:sp>
      <p:sp>
        <p:nvSpPr>
          <p:cNvPr id="6" name="Text Placeholder 16">
            <a:extLst>
              <a:ext uri="{FF2B5EF4-FFF2-40B4-BE49-F238E27FC236}">
                <a16:creationId xmlns:a16="http://schemas.microsoft.com/office/drawing/2014/main" id="{40B27B08-627B-3294-A805-C93F56564EE5}"/>
              </a:ext>
            </a:extLst>
          </p:cNvPr>
          <p:cNvSpPr>
            <a:spLocks noGrp="1"/>
          </p:cNvSpPr>
          <p:nvPr>
            <p:ph type="body" sz="quarter" idx="11" hasCustomPrompt="1"/>
          </p:nvPr>
        </p:nvSpPr>
        <p:spPr>
          <a:xfrm>
            <a:off x="0" y="0"/>
            <a:ext cx="6096000" cy="1796930"/>
          </a:xfrm>
          <a:prstGeom prst="rect">
            <a:avLst/>
          </a:prstGeom>
        </p:spPr>
        <p:txBody>
          <a:bodyPr wrap="square" lIns="612000" tIns="612000" rIns="720000" bIns="180000">
            <a:spAutoFit/>
          </a:bodyPr>
          <a:lstStyle>
            <a:lvl1pPr marL="0" indent="0" algn="l">
              <a:buNone/>
              <a:defRPr sz="3600" b="1" i="0">
                <a:solidFill>
                  <a:schemeClr val="bg1"/>
                </a:solidFill>
                <a:latin typeface="Calibri" panose="020F0502020204030204" pitchFamily="34" charset="0"/>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Heading 2 (36 pt) </a:t>
            </a:r>
            <a:br>
              <a:rPr lang="en-US" dirty="0"/>
            </a:br>
            <a:r>
              <a:rPr lang="en-US" dirty="0"/>
              <a:t>Click to edit</a:t>
            </a:r>
          </a:p>
        </p:txBody>
      </p:sp>
      <p:sp>
        <p:nvSpPr>
          <p:cNvPr id="9" name="Text Placeholder 16">
            <a:extLst>
              <a:ext uri="{FF2B5EF4-FFF2-40B4-BE49-F238E27FC236}">
                <a16:creationId xmlns:a16="http://schemas.microsoft.com/office/drawing/2014/main" id="{D5D03AF4-E8E8-6DC9-9B06-E59EB015CF6A}"/>
              </a:ext>
            </a:extLst>
          </p:cNvPr>
          <p:cNvSpPr>
            <a:spLocks noGrp="1"/>
          </p:cNvSpPr>
          <p:nvPr>
            <p:ph type="body" sz="quarter" idx="12" hasCustomPrompt="1"/>
          </p:nvPr>
        </p:nvSpPr>
        <p:spPr>
          <a:xfrm>
            <a:off x="0" y="1796930"/>
            <a:ext cx="6096000" cy="1360712"/>
          </a:xfrm>
          <a:prstGeom prst="rect">
            <a:avLst/>
          </a:prstGeom>
        </p:spPr>
        <p:txBody>
          <a:bodyPr wrap="square" lIns="612000" tIns="0" rIns="720000" bIns="360000">
            <a:spAutoFit/>
          </a:bodyPr>
          <a:lstStyle>
            <a:lvl1pPr marL="342900" indent="-342900" algn="l">
              <a:buFontTx/>
              <a:buBlip>
                <a:blip r:embed="rId3"/>
              </a:buBlip>
              <a:defRPr sz="2400" b="0" i="0">
                <a:solidFill>
                  <a:schemeClr val="bg1"/>
                </a:solidFill>
                <a:latin typeface="+mn-lt"/>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Click to edit. Keep this text box in line with heading text box to maintain spacing</a:t>
            </a:r>
          </a:p>
        </p:txBody>
      </p:sp>
    </p:spTree>
    <p:extLst>
      <p:ext uri="{BB962C8B-B14F-4D97-AF65-F5344CB8AC3E}">
        <p14:creationId xmlns:p14="http://schemas.microsoft.com/office/powerpoint/2010/main" val="1281786278"/>
      </p:ext>
    </p:extLst>
  </p:cSld>
  <p:clrMapOvr>
    <a:masterClrMapping/>
  </p:clrMapOvr>
  <p:extLst>
    <p:ext uri="{DCECCB84-F9BA-43D5-87BE-67443E8EF086}">
      <p15:sldGuideLst xmlns:p15="http://schemas.microsoft.com/office/powerpoint/2012/main">
        <p15:guide id="1" orient="horz" pos="414">
          <p15:clr>
            <a:srgbClr val="FBAE40"/>
          </p15:clr>
        </p15:guide>
        <p15:guide id="2" pos="393">
          <p15:clr>
            <a:srgbClr val="FBAE40"/>
          </p15:clr>
        </p15:guide>
        <p15:guide id="3" pos="6970">
          <p15:clr>
            <a:srgbClr val="FBAE40"/>
          </p15:clr>
        </p15:guide>
        <p15:guide id="4" orient="horz" pos="2750">
          <p15:clr>
            <a:srgbClr val="FBAE40"/>
          </p15:clr>
        </p15:guide>
        <p15:guide id="5" pos="461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image 0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177E46D7-7991-0DBA-9EF9-1A08BD1928C7}"/>
              </a:ext>
            </a:extLst>
          </p:cNvPr>
          <p:cNvSpPr txBox="1">
            <a:spLocks/>
          </p:cNvSpPr>
          <p:nvPr userDrawn="1"/>
        </p:nvSpPr>
        <p:spPr>
          <a:xfrm>
            <a:off x="-1" y="2596666"/>
            <a:ext cx="5875283" cy="3122632"/>
          </a:xfrm>
          <a:prstGeom prst="rect">
            <a:avLst/>
          </a:prstGeom>
        </p:spPr>
        <p:txBody>
          <a:bodyPr lIns="612000" tIns="0" rIns="612000" bIns="360000">
            <a:normAutofit/>
          </a:bodyPr>
          <a:lstStyle>
            <a:lvl1pPr marL="0" indent="0" algn="l" defTabSz="914400" rtl="0" eaLnBrk="1" latinLnBrk="0" hangingPunct="1">
              <a:lnSpc>
                <a:spcPct val="90000"/>
              </a:lnSpc>
              <a:spcBef>
                <a:spcPts val="1000"/>
              </a:spcBef>
              <a:buFont typeface="Arial" panose="020B0604020202020204" pitchFamily="34" charset="0"/>
              <a:buNone/>
              <a:defRPr sz="3200" b="1" kern="1200">
                <a:solidFill>
                  <a:srgbClr val="21145F"/>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400" b="0" dirty="0">
              <a:latin typeface="+mn-lt"/>
            </a:endParaRPr>
          </a:p>
        </p:txBody>
      </p:sp>
      <p:sp>
        <p:nvSpPr>
          <p:cNvPr id="12" name="Text Placeholder 16">
            <a:extLst>
              <a:ext uri="{FF2B5EF4-FFF2-40B4-BE49-F238E27FC236}">
                <a16:creationId xmlns:a16="http://schemas.microsoft.com/office/drawing/2014/main" id="{4F8456EE-16BB-4137-462F-295BB5BBC22A}"/>
              </a:ext>
            </a:extLst>
          </p:cNvPr>
          <p:cNvSpPr>
            <a:spLocks noGrp="1"/>
          </p:cNvSpPr>
          <p:nvPr>
            <p:ph type="body" sz="quarter" idx="10" hasCustomPrompt="1"/>
          </p:nvPr>
        </p:nvSpPr>
        <p:spPr>
          <a:xfrm>
            <a:off x="4279900" y="0"/>
            <a:ext cx="7912100" cy="1734551"/>
          </a:xfrm>
          <a:prstGeom prst="rect">
            <a:avLst/>
          </a:prstGeom>
        </p:spPr>
        <p:txBody>
          <a:bodyPr wrap="square" lIns="612000" tIns="1007999" rIns="1440000" bIns="180000">
            <a:spAutoFit/>
          </a:bodyPr>
          <a:lstStyle>
            <a:lvl1pPr marL="0" indent="0" algn="l">
              <a:buNone/>
              <a:defRPr sz="3600" b="1" i="0">
                <a:solidFill>
                  <a:schemeClr val="bg1"/>
                </a:solidFill>
                <a:latin typeface="Calibri" panose="020F0502020204030204" pitchFamily="34" charset="0"/>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Heading 2 (36 pt) Click to edit</a:t>
            </a:r>
          </a:p>
        </p:txBody>
      </p:sp>
      <p:sp>
        <p:nvSpPr>
          <p:cNvPr id="3" name="Text Placeholder 16">
            <a:extLst>
              <a:ext uri="{FF2B5EF4-FFF2-40B4-BE49-F238E27FC236}">
                <a16:creationId xmlns:a16="http://schemas.microsoft.com/office/drawing/2014/main" id="{CBF60412-497B-67F8-D353-51A280BFA51C}"/>
              </a:ext>
            </a:extLst>
          </p:cNvPr>
          <p:cNvSpPr>
            <a:spLocks noGrp="1"/>
          </p:cNvSpPr>
          <p:nvPr>
            <p:ph type="body" sz="quarter" idx="12" hasCustomPrompt="1"/>
          </p:nvPr>
        </p:nvSpPr>
        <p:spPr>
          <a:xfrm>
            <a:off x="4279900" y="1734551"/>
            <a:ext cx="7912100" cy="2124095"/>
          </a:xfrm>
          <a:prstGeom prst="rect">
            <a:avLst/>
          </a:prstGeom>
        </p:spPr>
        <p:txBody>
          <a:bodyPr wrap="square" lIns="1440000" tIns="360000" rIns="1188000" bIns="720000">
            <a:spAutoFit/>
          </a:bodyPr>
          <a:lstStyle>
            <a:lvl1pPr marL="342900" indent="-342900" algn="l">
              <a:buFontTx/>
              <a:buBlip>
                <a:blip r:embed="rId3"/>
              </a:buBlip>
              <a:defRPr sz="2400" b="0" i="0">
                <a:solidFill>
                  <a:srgbClr val="21145F"/>
                </a:solidFill>
                <a:latin typeface="+mn-lt"/>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Click to edit. Keep this text box in line with heading text box to maintain spacing</a:t>
            </a:r>
          </a:p>
        </p:txBody>
      </p:sp>
      <p:sp>
        <p:nvSpPr>
          <p:cNvPr id="5" name="Picture Placeholder 4">
            <a:extLst>
              <a:ext uri="{FF2B5EF4-FFF2-40B4-BE49-F238E27FC236}">
                <a16:creationId xmlns:a16="http://schemas.microsoft.com/office/drawing/2014/main" id="{2695A41C-1B4C-4705-3F60-14EC0AB73481}"/>
              </a:ext>
            </a:extLst>
          </p:cNvPr>
          <p:cNvSpPr>
            <a:spLocks noGrp="1"/>
          </p:cNvSpPr>
          <p:nvPr>
            <p:ph type="pic" sz="quarter" idx="13" hasCustomPrompt="1"/>
          </p:nvPr>
        </p:nvSpPr>
        <p:spPr>
          <a:xfrm>
            <a:off x="-981607" y="1818667"/>
            <a:ext cx="6443999" cy="6443999"/>
          </a:xfrm>
          <a:prstGeom prst="ellipse">
            <a:avLst/>
          </a:prstGeom>
          <a:solidFill>
            <a:srgbClr val="21145F"/>
          </a:solidFill>
        </p:spPr>
        <p:txBody>
          <a:bodyPr tIns="972000" anchor="t" anchorCtr="1"/>
          <a:lstStyle>
            <a:lvl1pPr marL="0" indent="0">
              <a:buNone/>
              <a:defRPr>
                <a:solidFill>
                  <a:schemeClr val="bg1"/>
                </a:solidFill>
              </a:defRPr>
            </a:lvl1pPr>
          </a:lstStyle>
          <a:p>
            <a:r>
              <a:rPr lang="en-SE" dirty="0"/>
              <a:t>Place your image here</a:t>
            </a:r>
          </a:p>
        </p:txBody>
      </p:sp>
    </p:spTree>
    <p:extLst>
      <p:ext uri="{BB962C8B-B14F-4D97-AF65-F5344CB8AC3E}">
        <p14:creationId xmlns:p14="http://schemas.microsoft.com/office/powerpoint/2010/main" val="15528094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 image 0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886FEA56-D0AA-598C-4119-5D5C69F27332}"/>
              </a:ext>
            </a:extLst>
          </p:cNvPr>
          <p:cNvSpPr>
            <a:spLocks noGrp="1"/>
          </p:cNvSpPr>
          <p:nvPr>
            <p:ph type="pic" sz="quarter" idx="11" hasCustomPrompt="1"/>
          </p:nvPr>
        </p:nvSpPr>
        <p:spPr>
          <a:xfrm>
            <a:off x="-3" y="0"/>
            <a:ext cx="6096001" cy="6858000"/>
          </a:xfrm>
          <a:custGeom>
            <a:avLst/>
            <a:gdLst>
              <a:gd name="connsiteX0" fmla="*/ 0 w 6096001"/>
              <a:gd name="connsiteY0" fmla="*/ 0 h 6858000"/>
              <a:gd name="connsiteX1" fmla="*/ 6096001 w 6096001"/>
              <a:gd name="connsiteY1" fmla="*/ 0 h 6858000"/>
              <a:gd name="connsiteX2" fmla="*/ 6096001 w 6096001"/>
              <a:gd name="connsiteY2" fmla="*/ 6858000 h 6858000"/>
              <a:gd name="connsiteX3" fmla="*/ 0 w 6096001"/>
              <a:gd name="connsiteY3" fmla="*/ 6858000 h 6858000"/>
              <a:gd name="connsiteX4" fmla="*/ 0 w 6096001"/>
              <a:gd name="connsiteY4" fmla="*/ 6513851 h 6858000"/>
              <a:gd name="connsiteX5" fmla="*/ 2463800 w 6096001"/>
              <a:gd name="connsiteY5" fmla="*/ 6508778 h 6858000"/>
              <a:gd name="connsiteX6" fmla="*/ 3048000 w 6096001"/>
              <a:gd name="connsiteY6" fmla="*/ 5924578 h 6858000"/>
              <a:gd name="connsiteX7" fmla="*/ 2463800 w 6096001"/>
              <a:gd name="connsiteY7" fmla="*/ 5340378 h 6858000"/>
              <a:gd name="connsiteX8" fmla="*/ 0 w 6096001"/>
              <a:gd name="connsiteY8" fmla="*/ 5340378 h 6858000"/>
              <a:gd name="connsiteX0" fmla="*/ 0 w 6096001"/>
              <a:gd name="connsiteY0" fmla="*/ 0 h 6858000"/>
              <a:gd name="connsiteX1" fmla="*/ 6096001 w 6096001"/>
              <a:gd name="connsiteY1" fmla="*/ 0 h 6858000"/>
              <a:gd name="connsiteX2" fmla="*/ 6096001 w 6096001"/>
              <a:gd name="connsiteY2" fmla="*/ 6858000 h 6858000"/>
              <a:gd name="connsiteX3" fmla="*/ 0 w 6096001"/>
              <a:gd name="connsiteY3" fmla="*/ 6858000 h 6858000"/>
              <a:gd name="connsiteX4" fmla="*/ 0 w 6096001"/>
              <a:gd name="connsiteY4" fmla="*/ 6513851 h 6858000"/>
              <a:gd name="connsiteX5" fmla="*/ 2463800 w 6096001"/>
              <a:gd name="connsiteY5" fmla="*/ 6508778 h 6858000"/>
              <a:gd name="connsiteX6" fmla="*/ 3026019 w 6096001"/>
              <a:gd name="connsiteY6" fmla="*/ 5928974 h 6858000"/>
              <a:gd name="connsiteX7" fmla="*/ 2463800 w 6096001"/>
              <a:gd name="connsiteY7" fmla="*/ 5340378 h 6858000"/>
              <a:gd name="connsiteX8" fmla="*/ 0 w 6096001"/>
              <a:gd name="connsiteY8" fmla="*/ 5340378 h 6858000"/>
              <a:gd name="connsiteX9" fmla="*/ 0 w 6096001"/>
              <a:gd name="connsiteY9" fmla="*/ 0 h 6858000"/>
              <a:gd name="connsiteX0" fmla="*/ 0 w 6096001"/>
              <a:gd name="connsiteY0" fmla="*/ 0 h 6858000"/>
              <a:gd name="connsiteX1" fmla="*/ 6096001 w 6096001"/>
              <a:gd name="connsiteY1" fmla="*/ 0 h 6858000"/>
              <a:gd name="connsiteX2" fmla="*/ 6096001 w 6096001"/>
              <a:gd name="connsiteY2" fmla="*/ 6858000 h 6858000"/>
              <a:gd name="connsiteX3" fmla="*/ 0 w 6096001"/>
              <a:gd name="connsiteY3" fmla="*/ 6858000 h 6858000"/>
              <a:gd name="connsiteX4" fmla="*/ 0 w 6096001"/>
              <a:gd name="connsiteY4" fmla="*/ 6513851 h 6858000"/>
              <a:gd name="connsiteX5" fmla="*/ 2463800 w 6096001"/>
              <a:gd name="connsiteY5" fmla="*/ 6508778 h 6858000"/>
              <a:gd name="connsiteX6" fmla="*/ 3026019 w 6096001"/>
              <a:gd name="connsiteY6" fmla="*/ 5928974 h 6858000"/>
              <a:gd name="connsiteX7" fmla="*/ 2433027 w 6096001"/>
              <a:gd name="connsiteY7" fmla="*/ 5335981 h 6858000"/>
              <a:gd name="connsiteX8" fmla="*/ 0 w 6096001"/>
              <a:gd name="connsiteY8" fmla="*/ 5340378 h 6858000"/>
              <a:gd name="connsiteX9" fmla="*/ 0 w 6096001"/>
              <a:gd name="connsiteY9" fmla="*/ 0 h 6858000"/>
              <a:gd name="connsiteX0" fmla="*/ 0 w 6096001"/>
              <a:gd name="connsiteY0" fmla="*/ 0 h 6858000"/>
              <a:gd name="connsiteX1" fmla="*/ 6096001 w 6096001"/>
              <a:gd name="connsiteY1" fmla="*/ 0 h 6858000"/>
              <a:gd name="connsiteX2" fmla="*/ 6096001 w 6096001"/>
              <a:gd name="connsiteY2" fmla="*/ 6858000 h 6858000"/>
              <a:gd name="connsiteX3" fmla="*/ 0 w 6096001"/>
              <a:gd name="connsiteY3" fmla="*/ 6858000 h 6858000"/>
              <a:gd name="connsiteX4" fmla="*/ 0 w 6096001"/>
              <a:gd name="connsiteY4" fmla="*/ 6513851 h 6858000"/>
              <a:gd name="connsiteX5" fmla="*/ 2428631 w 6096001"/>
              <a:gd name="connsiteY5" fmla="*/ 6517571 h 6858000"/>
              <a:gd name="connsiteX6" fmla="*/ 3026019 w 6096001"/>
              <a:gd name="connsiteY6" fmla="*/ 5928974 h 6858000"/>
              <a:gd name="connsiteX7" fmla="*/ 2433027 w 6096001"/>
              <a:gd name="connsiteY7" fmla="*/ 5335981 h 6858000"/>
              <a:gd name="connsiteX8" fmla="*/ 0 w 6096001"/>
              <a:gd name="connsiteY8" fmla="*/ 5340378 h 6858000"/>
              <a:gd name="connsiteX9" fmla="*/ 0 w 6096001"/>
              <a:gd name="connsiteY9" fmla="*/ 0 h 6858000"/>
              <a:gd name="connsiteX0" fmla="*/ 0 w 6096001"/>
              <a:gd name="connsiteY0" fmla="*/ 0 h 6858000"/>
              <a:gd name="connsiteX1" fmla="*/ 6096001 w 6096001"/>
              <a:gd name="connsiteY1" fmla="*/ 0 h 6858000"/>
              <a:gd name="connsiteX2" fmla="*/ 6096001 w 6096001"/>
              <a:gd name="connsiteY2" fmla="*/ 6858000 h 6858000"/>
              <a:gd name="connsiteX3" fmla="*/ 0 w 6096001"/>
              <a:gd name="connsiteY3" fmla="*/ 6858000 h 6858000"/>
              <a:gd name="connsiteX4" fmla="*/ 0 w 6096001"/>
              <a:gd name="connsiteY4" fmla="*/ 6513851 h 6858000"/>
              <a:gd name="connsiteX5" fmla="*/ 2433027 w 6096001"/>
              <a:gd name="connsiteY5" fmla="*/ 6504382 h 6858000"/>
              <a:gd name="connsiteX6" fmla="*/ 3026019 w 6096001"/>
              <a:gd name="connsiteY6" fmla="*/ 5928974 h 6858000"/>
              <a:gd name="connsiteX7" fmla="*/ 2433027 w 6096001"/>
              <a:gd name="connsiteY7" fmla="*/ 5335981 h 6858000"/>
              <a:gd name="connsiteX8" fmla="*/ 0 w 6096001"/>
              <a:gd name="connsiteY8" fmla="*/ 5340378 h 6858000"/>
              <a:gd name="connsiteX9" fmla="*/ 0 w 6096001"/>
              <a:gd name="connsiteY9" fmla="*/ 0 h 6858000"/>
              <a:gd name="connsiteX0" fmla="*/ 0 w 6096001"/>
              <a:gd name="connsiteY0" fmla="*/ 0 h 6858000"/>
              <a:gd name="connsiteX1" fmla="*/ 6096001 w 6096001"/>
              <a:gd name="connsiteY1" fmla="*/ 0 h 6858000"/>
              <a:gd name="connsiteX2" fmla="*/ 6096001 w 6096001"/>
              <a:gd name="connsiteY2" fmla="*/ 6858000 h 6858000"/>
              <a:gd name="connsiteX3" fmla="*/ 0 w 6096001"/>
              <a:gd name="connsiteY3" fmla="*/ 6858000 h 6858000"/>
              <a:gd name="connsiteX4" fmla="*/ 0 w 6096001"/>
              <a:gd name="connsiteY4" fmla="*/ 6500662 h 6858000"/>
              <a:gd name="connsiteX5" fmla="*/ 2433027 w 6096001"/>
              <a:gd name="connsiteY5" fmla="*/ 6504382 h 6858000"/>
              <a:gd name="connsiteX6" fmla="*/ 3026019 w 6096001"/>
              <a:gd name="connsiteY6" fmla="*/ 5928974 h 6858000"/>
              <a:gd name="connsiteX7" fmla="*/ 2433027 w 6096001"/>
              <a:gd name="connsiteY7" fmla="*/ 5335981 h 6858000"/>
              <a:gd name="connsiteX8" fmla="*/ 0 w 6096001"/>
              <a:gd name="connsiteY8" fmla="*/ 5340378 h 6858000"/>
              <a:gd name="connsiteX9" fmla="*/ 0 w 6096001"/>
              <a:gd name="connsiteY9" fmla="*/ 0 h 6858000"/>
              <a:gd name="connsiteX0" fmla="*/ 0 w 6096001"/>
              <a:gd name="connsiteY0" fmla="*/ 0 h 6858000"/>
              <a:gd name="connsiteX1" fmla="*/ 6096001 w 6096001"/>
              <a:gd name="connsiteY1" fmla="*/ 0 h 6858000"/>
              <a:gd name="connsiteX2" fmla="*/ 6096001 w 6096001"/>
              <a:gd name="connsiteY2" fmla="*/ 6858000 h 6858000"/>
              <a:gd name="connsiteX3" fmla="*/ 0 w 6096001"/>
              <a:gd name="connsiteY3" fmla="*/ 6858000 h 6858000"/>
              <a:gd name="connsiteX4" fmla="*/ 8792 w 6096001"/>
              <a:gd name="connsiteY4" fmla="*/ 6491870 h 6858000"/>
              <a:gd name="connsiteX5" fmla="*/ 2433027 w 6096001"/>
              <a:gd name="connsiteY5" fmla="*/ 6504382 h 6858000"/>
              <a:gd name="connsiteX6" fmla="*/ 3026019 w 6096001"/>
              <a:gd name="connsiteY6" fmla="*/ 5928974 h 6858000"/>
              <a:gd name="connsiteX7" fmla="*/ 2433027 w 6096001"/>
              <a:gd name="connsiteY7" fmla="*/ 5335981 h 6858000"/>
              <a:gd name="connsiteX8" fmla="*/ 0 w 6096001"/>
              <a:gd name="connsiteY8" fmla="*/ 5340378 h 6858000"/>
              <a:gd name="connsiteX9" fmla="*/ 0 w 6096001"/>
              <a:gd name="connsiteY9" fmla="*/ 0 h 6858000"/>
              <a:gd name="connsiteX0" fmla="*/ 8792 w 6104793"/>
              <a:gd name="connsiteY0" fmla="*/ 0 h 6858000"/>
              <a:gd name="connsiteX1" fmla="*/ 6104793 w 6104793"/>
              <a:gd name="connsiteY1" fmla="*/ 0 h 6858000"/>
              <a:gd name="connsiteX2" fmla="*/ 6104793 w 6104793"/>
              <a:gd name="connsiteY2" fmla="*/ 6858000 h 6858000"/>
              <a:gd name="connsiteX3" fmla="*/ 8792 w 6104793"/>
              <a:gd name="connsiteY3" fmla="*/ 6858000 h 6858000"/>
              <a:gd name="connsiteX4" fmla="*/ 0 w 6104793"/>
              <a:gd name="connsiteY4" fmla="*/ 6491870 h 6858000"/>
              <a:gd name="connsiteX5" fmla="*/ 2441819 w 6104793"/>
              <a:gd name="connsiteY5" fmla="*/ 6504382 h 6858000"/>
              <a:gd name="connsiteX6" fmla="*/ 3034811 w 6104793"/>
              <a:gd name="connsiteY6" fmla="*/ 5928974 h 6858000"/>
              <a:gd name="connsiteX7" fmla="*/ 2441819 w 6104793"/>
              <a:gd name="connsiteY7" fmla="*/ 5335981 h 6858000"/>
              <a:gd name="connsiteX8" fmla="*/ 8792 w 6104793"/>
              <a:gd name="connsiteY8" fmla="*/ 5340378 h 6858000"/>
              <a:gd name="connsiteX9" fmla="*/ 8792 w 6104793"/>
              <a:gd name="connsiteY9" fmla="*/ 0 h 6858000"/>
              <a:gd name="connsiteX0" fmla="*/ 0 w 6096001"/>
              <a:gd name="connsiteY0" fmla="*/ 0 h 6858000"/>
              <a:gd name="connsiteX1" fmla="*/ 6096001 w 6096001"/>
              <a:gd name="connsiteY1" fmla="*/ 0 h 6858000"/>
              <a:gd name="connsiteX2" fmla="*/ 6096001 w 6096001"/>
              <a:gd name="connsiteY2" fmla="*/ 6858000 h 6858000"/>
              <a:gd name="connsiteX3" fmla="*/ 0 w 6096001"/>
              <a:gd name="connsiteY3" fmla="*/ 6858000 h 6858000"/>
              <a:gd name="connsiteX4" fmla="*/ 4397 w 6096001"/>
              <a:gd name="connsiteY4" fmla="*/ 6491870 h 6858000"/>
              <a:gd name="connsiteX5" fmla="*/ 2433027 w 6096001"/>
              <a:gd name="connsiteY5" fmla="*/ 6504382 h 6858000"/>
              <a:gd name="connsiteX6" fmla="*/ 3026019 w 6096001"/>
              <a:gd name="connsiteY6" fmla="*/ 5928974 h 6858000"/>
              <a:gd name="connsiteX7" fmla="*/ 2433027 w 6096001"/>
              <a:gd name="connsiteY7" fmla="*/ 5335981 h 6858000"/>
              <a:gd name="connsiteX8" fmla="*/ 0 w 6096001"/>
              <a:gd name="connsiteY8" fmla="*/ 5340378 h 6858000"/>
              <a:gd name="connsiteX9" fmla="*/ 0 w 6096001"/>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1" h="6858000">
                <a:moveTo>
                  <a:pt x="0" y="0"/>
                </a:moveTo>
                <a:lnTo>
                  <a:pt x="6096001" y="0"/>
                </a:lnTo>
                <a:lnTo>
                  <a:pt x="6096001" y="6858000"/>
                </a:lnTo>
                <a:lnTo>
                  <a:pt x="0" y="6858000"/>
                </a:lnTo>
                <a:cubicBezTo>
                  <a:pt x="1466" y="6735957"/>
                  <a:pt x="2931" y="6613913"/>
                  <a:pt x="4397" y="6491870"/>
                </a:cubicBezTo>
                <a:lnTo>
                  <a:pt x="2433027" y="6504382"/>
                </a:lnTo>
                <a:cubicBezTo>
                  <a:pt x="2755672" y="6504382"/>
                  <a:pt x="3026019" y="6251619"/>
                  <a:pt x="3026019" y="5928974"/>
                </a:cubicBezTo>
                <a:cubicBezTo>
                  <a:pt x="3026019" y="5606329"/>
                  <a:pt x="2755672" y="5335981"/>
                  <a:pt x="2433027" y="5335981"/>
                </a:cubicBezTo>
                <a:lnTo>
                  <a:pt x="0" y="5340378"/>
                </a:lnTo>
                <a:lnTo>
                  <a:pt x="0" y="0"/>
                </a:lnTo>
                <a:close/>
              </a:path>
            </a:pathLst>
          </a:custGeom>
          <a:solidFill>
            <a:schemeClr val="bg1"/>
          </a:solidFill>
        </p:spPr>
        <p:txBody>
          <a:bodyPr wrap="square" tIns="1764000">
            <a:noAutofit/>
          </a:bodyPr>
          <a:lstStyle>
            <a:lvl1pPr marL="0" indent="0" algn="ctr">
              <a:buNone/>
              <a:defRPr>
                <a:solidFill>
                  <a:srgbClr val="21145F"/>
                </a:solidFill>
              </a:defRPr>
            </a:lvl1pPr>
          </a:lstStyle>
          <a:p>
            <a:r>
              <a:rPr lang="en-SE" dirty="0"/>
              <a:t>Place your image here</a:t>
            </a:r>
          </a:p>
        </p:txBody>
      </p:sp>
      <p:sp>
        <p:nvSpPr>
          <p:cNvPr id="11" name="Subtitle 2">
            <a:extLst>
              <a:ext uri="{FF2B5EF4-FFF2-40B4-BE49-F238E27FC236}">
                <a16:creationId xmlns:a16="http://schemas.microsoft.com/office/drawing/2014/main" id="{177E46D7-7991-0DBA-9EF9-1A08BD1928C7}"/>
              </a:ext>
            </a:extLst>
          </p:cNvPr>
          <p:cNvSpPr txBox="1">
            <a:spLocks/>
          </p:cNvSpPr>
          <p:nvPr userDrawn="1"/>
        </p:nvSpPr>
        <p:spPr>
          <a:xfrm>
            <a:off x="-1" y="2596666"/>
            <a:ext cx="5875283" cy="3122632"/>
          </a:xfrm>
          <a:prstGeom prst="rect">
            <a:avLst/>
          </a:prstGeom>
        </p:spPr>
        <p:txBody>
          <a:bodyPr lIns="612000" tIns="0" rIns="612000" bIns="360000">
            <a:normAutofit/>
          </a:bodyPr>
          <a:lstStyle>
            <a:lvl1pPr marL="0" indent="0" algn="l" defTabSz="914400" rtl="0" eaLnBrk="1" latinLnBrk="0" hangingPunct="1">
              <a:lnSpc>
                <a:spcPct val="90000"/>
              </a:lnSpc>
              <a:spcBef>
                <a:spcPts val="1000"/>
              </a:spcBef>
              <a:buFont typeface="Arial" panose="020B0604020202020204" pitchFamily="34" charset="0"/>
              <a:buNone/>
              <a:defRPr sz="3200" b="1" kern="1200">
                <a:solidFill>
                  <a:srgbClr val="21145F"/>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400" b="0" dirty="0">
              <a:latin typeface="+mn-lt"/>
            </a:endParaRPr>
          </a:p>
        </p:txBody>
      </p:sp>
      <p:sp>
        <p:nvSpPr>
          <p:cNvPr id="12" name="Text Placeholder 16">
            <a:extLst>
              <a:ext uri="{FF2B5EF4-FFF2-40B4-BE49-F238E27FC236}">
                <a16:creationId xmlns:a16="http://schemas.microsoft.com/office/drawing/2014/main" id="{4F8456EE-16BB-4137-462F-295BB5BBC22A}"/>
              </a:ext>
            </a:extLst>
          </p:cNvPr>
          <p:cNvSpPr>
            <a:spLocks noGrp="1"/>
          </p:cNvSpPr>
          <p:nvPr>
            <p:ph type="body" sz="quarter" idx="10" hasCustomPrompt="1"/>
          </p:nvPr>
        </p:nvSpPr>
        <p:spPr>
          <a:xfrm>
            <a:off x="6096000" y="1"/>
            <a:ext cx="6089101" cy="1796930"/>
          </a:xfrm>
          <a:prstGeom prst="rect">
            <a:avLst/>
          </a:prstGeom>
        </p:spPr>
        <p:txBody>
          <a:bodyPr wrap="square" lIns="612000" tIns="612000" rIns="612000" bIns="180000">
            <a:spAutoFit/>
          </a:bodyPr>
          <a:lstStyle>
            <a:lvl1pPr marL="0" indent="0" algn="l">
              <a:buNone/>
              <a:defRPr sz="3600" b="1" i="0">
                <a:solidFill>
                  <a:schemeClr val="bg1"/>
                </a:solidFill>
                <a:latin typeface="Calibri" panose="020F0502020204030204" pitchFamily="34" charset="0"/>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Heading 2 (36 pt) </a:t>
            </a:r>
            <a:br>
              <a:rPr lang="en-US" dirty="0"/>
            </a:br>
            <a:r>
              <a:rPr lang="en-US" dirty="0"/>
              <a:t>Click to edit</a:t>
            </a:r>
          </a:p>
        </p:txBody>
      </p:sp>
      <p:sp>
        <p:nvSpPr>
          <p:cNvPr id="2" name="Text Placeholder 16">
            <a:extLst>
              <a:ext uri="{FF2B5EF4-FFF2-40B4-BE49-F238E27FC236}">
                <a16:creationId xmlns:a16="http://schemas.microsoft.com/office/drawing/2014/main" id="{33D3462D-7719-E9BB-6E64-262D8ACB955D}"/>
              </a:ext>
            </a:extLst>
          </p:cNvPr>
          <p:cNvSpPr>
            <a:spLocks noGrp="1"/>
          </p:cNvSpPr>
          <p:nvPr>
            <p:ph type="body" sz="quarter" idx="12" hasCustomPrompt="1"/>
          </p:nvPr>
        </p:nvSpPr>
        <p:spPr>
          <a:xfrm>
            <a:off x="6096001" y="1796931"/>
            <a:ext cx="6089100" cy="1397063"/>
          </a:xfrm>
          <a:prstGeom prst="rect">
            <a:avLst/>
          </a:prstGeom>
        </p:spPr>
        <p:txBody>
          <a:bodyPr wrap="square" lIns="612000" tIns="0" rIns="612000" bIns="360000">
            <a:spAutoFit/>
          </a:bodyPr>
          <a:lstStyle>
            <a:lvl1pPr marL="342900" indent="-342900" algn="l">
              <a:buFontTx/>
              <a:buBlip>
                <a:blip r:embed="rId3"/>
              </a:buBlip>
              <a:defRPr sz="2400" b="0" i="0">
                <a:solidFill>
                  <a:schemeClr val="bg1"/>
                </a:solidFill>
                <a:latin typeface="+mn-lt"/>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Click to edit. Keep this text box in line with heading text box to maintain spacing</a:t>
            </a:r>
          </a:p>
        </p:txBody>
      </p:sp>
    </p:spTree>
    <p:extLst>
      <p:ext uri="{BB962C8B-B14F-4D97-AF65-F5344CB8AC3E}">
        <p14:creationId xmlns:p14="http://schemas.microsoft.com/office/powerpoint/2010/main" val="42189812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Slide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177E46D7-7991-0DBA-9EF9-1A08BD1928C7}"/>
              </a:ext>
            </a:extLst>
          </p:cNvPr>
          <p:cNvSpPr txBox="1">
            <a:spLocks/>
          </p:cNvSpPr>
          <p:nvPr userDrawn="1"/>
        </p:nvSpPr>
        <p:spPr>
          <a:xfrm>
            <a:off x="-1" y="2596666"/>
            <a:ext cx="5875283" cy="3122632"/>
          </a:xfrm>
          <a:prstGeom prst="rect">
            <a:avLst/>
          </a:prstGeom>
        </p:spPr>
        <p:txBody>
          <a:bodyPr lIns="612000" tIns="0" rIns="612000" bIns="360000">
            <a:normAutofit/>
          </a:bodyPr>
          <a:lstStyle>
            <a:lvl1pPr marL="0" indent="0" algn="l" defTabSz="914400" rtl="0" eaLnBrk="1" latinLnBrk="0" hangingPunct="1">
              <a:lnSpc>
                <a:spcPct val="90000"/>
              </a:lnSpc>
              <a:spcBef>
                <a:spcPts val="1000"/>
              </a:spcBef>
              <a:buFont typeface="Arial" panose="020B0604020202020204" pitchFamily="34" charset="0"/>
              <a:buNone/>
              <a:defRPr sz="3200" b="1" kern="1200">
                <a:solidFill>
                  <a:srgbClr val="21145F"/>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400" b="0" dirty="0">
              <a:latin typeface="+mn-lt"/>
            </a:endParaRPr>
          </a:p>
        </p:txBody>
      </p:sp>
      <p:sp>
        <p:nvSpPr>
          <p:cNvPr id="9" name="Text Placeholder 16">
            <a:extLst>
              <a:ext uri="{FF2B5EF4-FFF2-40B4-BE49-F238E27FC236}">
                <a16:creationId xmlns:a16="http://schemas.microsoft.com/office/drawing/2014/main" id="{04923673-4503-ED69-FB8F-DB3CD534232C}"/>
              </a:ext>
            </a:extLst>
          </p:cNvPr>
          <p:cNvSpPr>
            <a:spLocks noGrp="1"/>
          </p:cNvSpPr>
          <p:nvPr>
            <p:ph type="body" sz="quarter" idx="10" hasCustomPrompt="1"/>
          </p:nvPr>
        </p:nvSpPr>
        <p:spPr>
          <a:xfrm>
            <a:off x="0" y="0"/>
            <a:ext cx="12192000" cy="1879957"/>
          </a:xfrm>
          <a:prstGeom prst="rect">
            <a:avLst/>
          </a:prstGeom>
        </p:spPr>
        <p:txBody>
          <a:bodyPr wrap="square" lIns="1188000" tIns="1188000" rIns="1188000" bIns="180000">
            <a:spAutoFit/>
          </a:bodyPr>
          <a:lstStyle>
            <a:lvl1pPr marL="0" indent="0" algn="l">
              <a:buNone/>
              <a:defRPr sz="3600" b="1" i="0">
                <a:solidFill>
                  <a:srgbClr val="21145F"/>
                </a:solidFill>
                <a:latin typeface="Calibri" panose="020F0502020204030204" pitchFamily="34" charset="0"/>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Heading 2 (36 pt) Click to edit</a:t>
            </a:r>
          </a:p>
        </p:txBody>
      </p:sp>
      <p:sp>
        <p:nvSpPr>
          <p:cNvPr id="10" name="Text Placeholder 16">
            <a:extLst>
              <a:ext uri="{FF2B5EF4-FFF2-40B4-BE49-F238E27FC236}">
                <a16:creationId xmlns:a16="http://schemas.microsoft.com/office/drawing/2014/main" id="{38989A72-0C2E-124C-EA20-FB2212D66A11}"/>
              </a:ext>
            </a:extLst>
          </p:cNvPr>
          <p:cNvSpPr>
            <a:spLocks noGrp="1"/>
          </p:cNvSpPr>
          <p:nvPr>
            <p:ph type="body" sz="quarter" idx="12" hasCustomPrompt="1"/>
          </p:nvPr>
        </p:nvSpPr>
        <p:spPr>
          <a:xfrm>
            <a:off x="0" y="1879957"/>
            <a:ext cx="12192000" cy="1028313"/>
          </a:xfrm>
          <a:prstGeom prst="rect">
            <a:avLst/>
          </a:prstGeom>
        </p:spPr>
        <p:txBody>
          <a:bodyPr wrap="square" lIns="1188000" tIns="0" rIns="1188000" bIns="360000">
            <a:spAutoFit/>
          </a:bodyPr>
          <a:lstStyle>
            <a:lvl1pPr marL="0" indent="0" algn="l">
              <a:buFontTx/>
              <a:buNone/>
              <a:defRPr sz="2400" b="0" i="0">
                <a:solidFill>
                  <a:srgbClr val="21145F"/>
                </a:solidFill>
                <a:latin typeface="+mn-lt"/>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Click to edit. Keep all these text boxes in line with previous text box to maintain spacing</a:t>
            </a:r>
          </a:p>
        </p:txBody>
      </p:sp>
      <p:sp>
        <p:nvSpPr>
          <p:cNvPr id="12" name="Text Placeholder 16">
            <a:extLst>
              <a:ext uri="{FF2B5EF4-FFF2-40B4-BE49-F238E27FC236}">
                <a16:creationId xmlns:a16="http://schemas.microsoft.com/office/drawing/2014/main" id="{0098CFDD-C772-EF07-1AEA-940586183B15}"/>
              </a:ext>
            </a:extLst>
          </p:cNvPr>
          <p:cNvSpPr>
            <a:spLocks noGrp="1"/>
          </p:cNvSpPr>
          <p:nvPr>
            <p:ph type="body" sz="quarter" idx="13" hasCustomPrompt="1"/>
          </p:nvPr>
        </p:nvSpPr>
        <p:spPr>
          <a:xfrm>
            <a:off x="-2" y="2908270"/>
            <a:ext cx="12192000" cy="514157"/>
          </a:xfrm>
          <a:prstGeom prst="rect">
            <a:avLst/>
          </a:prstGeom>
        </p:spPr>
        <p:txBody>
          <a:bodyPr wrap="square" lIns="1188000" tIns="0" rIns="1188000" bIns="180000">
            <a:spAutoFit/>
          </a:bodyPr>
          <a:lstStyle>
            <a:lvl1pPr marL="0" indent="0" algn="l">
              <a:buNone/>
              <a:defRPr sz="2400" b="1" i="0">
                <a:solidFill>
                  <a:srgbClr val="21145F"/>
                </a:solidFill>
                <a:latin typeface="Calibri" panose="020F0502020204030204" pitchFamily="34" charset="0"/>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Heading 3 (24 pt) Click to edit</a:t>
            </a:r>
          </a:p>
        </p:txBody>
      </p:sp>
      <p:sp>
        <p:nvSpPr>
          <p:cNvPr id="13" name="Text Placeholder 16">
            <a:extLst>
              <a:ext uri="{FF2B5EF4-FFF2-40B4-BE49-F238E27FC236}">
                <a16:creationId xmlns:a16="http://schemas.microsoft.com/office/drawing/2014/main" id="{6D9E9416-2FB6-12AD-C268-09D5B93C6B01}"/>
              </a:ext>
            </a:extLst>
          </p:cNvPr>
          <p:cNvSpPr>
            <a:spLocks noGrp="1"/>
          </p:cNvSpPr>
          <p:nvPr>
            <p:ph type="body" sz="quarter" idx="14" hasCustomPrompt="1"/>
          </p:nvPr>
        </p:nvSpPr>
        <p:spPr>
          <a:xfrm>
            <a:off x="-4" y="3422426"/>
            <a:ext cx="12192000" cy="1028313"/>
          </a:xfrm>
          <a:prstGeom prst="rect">
            <a:avLst/>
          </a:prstGeom>
        </p:spPr>
        <p:txBody>
          <a:bodyPr wrap="square" lIns="1188000" tIns="0" rIns="1188000" bIns="360000">
            <a:spAutoFit/>
          </a:bodyPr>
          <a:lstStyle>
            <a:lvl1pPr marL="0" indent="0" algn="l">
              <a:buFont typeface="Arial" panose="020B0604020202020204" pitchFamily="34" charset="0"/>
              <a:buNone/>
              <a:defRPr sz="2400" b="0" i="0">
                <a:solidFill>
                  <a:srgbClr val="21145F"/>
                </a:solidFill>
                <a:latin typeface="+mn-lt"/>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Click to edit. Keep this text box in line with heading text box to maintain spacing</a:t>
            </a:r>
          </a:p>
        </p:txBody>
      </p:sp>
    </p:spTree>
    <p:extLst>
      <p:ext uri="{BB962C8B-B14F-4D97-AF65-F5344CB8AC3E}">
        <p14:creationId xmlns:p14="http://schemas.microsoft.com/office/powerpoint/2010/main" val="12670577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22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02 +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177E46D7-7991-0DBA-9EF9-1A08BD1928C7}"/>
              </a:ext>
            </a:extLst>
          </p:cNvPr>
          <p:cNvSpPr txBox="1">
            <a:spLocks/>
          </p:cNvSpPr>
          <p:nvPr userDrawn="1"/>
        </p:nvSpPr>
        <p:spPr>
          <a:xfrm>
            <a:off x="-1" y="2596666"/>
            <a:ext cx="5875283" cy="3122632"/>
          </a:xfrm>
          <a:prstGeom prst="rect">
            <a:avLst/>
          </a:prstGeom>
        </p:spPr>
        <p:txBody>
          <a:bodyPr lIns="612000" tIns="0" rIns="612000" bIns="360000">
            <a:normAutofit/>
          </a:bodyPr>
          <a:lstStyle>
            <a:lvl1pPr marL="0" indent="0" algn="l" defTabSz="914400" rtl="0" eaLnBrk="1" latinLnBrk="0" hangingPunct="1">
              <a:lnSpc>
                <a:spcPct val="90000"/>
              </a:lnSpc>
              <a:spcBef>
                <a:spcPts val="1000"/>
              </a:spcBef>
              <a:buFont typeface="Arial" panose="020B0604020202020204" pitchFamily="34" charset="0"/>
              <a:buNone/>
              <a:defRPr sz="3200" b="1" kern="1200">
                <a:solidFill>
                  <a:srgbClr val="21145F"/>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400" b="0" dirty="0">
              <a:latin typeface="+mn-lt"/>
            </a:endParaRPr>
          </a:p>
        </p:txBody>
      </p:sp>
      <p:sp>
        <p:nvSpPr>
          <p:cNvPr id="9" name="Text Placeholder 16">
            <a:extLst>
              <a:ext uri="{FF2B5EF4-FFF2-40B4-BE49-F238E27FC236}">
                <a16:creationId xmlns:a16="http://schemas.microsoft.com/office/drawing/2014/main" id="{04923673-4503-ED69-FB8F-DB3CD534232C}"/>
              </a:ext>
            </a:extLst>
          </p:cNvPr>
          <p:cNvSpPr>
            <a:spLocks noGrp="1"/>
          </p:cNvSpPr>
          <p:nvPr>
            <p:ph type="body" sz="quarter" idx="10" hasCustomPrompt="1"/>
          </p:nvPr>
        </p:nvSpPr>
        <p:spPr>
          <a:xfrm>
            <a:off x="0" y="0"/>
            <a:ext cx="12192000" cy="1879957"/>
          </a:xfrm>
          <a:prstGeom prst="rect">
            <a:avLst/>
          </a:prstGeom>
        </p:spPr>
        <p:txBody>
          <a:bodyPr wrap="square" lIns="1188000" tIns="1188000" rIns="2412000" bIns="180000">
            <a:spAutoFit/>
          </a:bodyPr>
          <a:lstStyle>
            <a:lvl1pPr marL="0" indent="0" algn="l">
              <a:buNone/>
              <a:defRPr sz="3600" b="1" i="0">
                <a:solidFill>
                  <a:srgbClr val="21145F"/>
                </a:solidFill>
                <a:latin typeface="Calibri" panose="020F0502020204030204" pitchFamily="34" charset="0"/>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Heading 2 (36 pt) Click to edit</a:t>
            </a:r>
          </a:p>
        </p:txBody>
      </p:sp>
      <p:sp>
        <p:nvSpPr>
          <p:cNvPr id="10" name="Text Placeholder 16">
            <a:extLst>
              <a:ext uri="{FF2B5EF4-FFF2-40B4-BE49-F238E27FC236}">
                <a16:creationId xmlns:a16="http://schemas.microsoft.com/office/drawing/2014/main" id="{38989A72-0C2E-124C-EA20-FB2212D66A11}"/>
              </a:ext>
            </a:extLst>
          </p:cNvPr>
          <p:cNvSpPr>
            <a:spLocks noGrp="1"/>
          </p:cNvSpPr>
          <p:nvPr>
            <p:ph type="body" sz="quarter" idx="12" hasCustomPrompt="1"/>
          </p:nvPr>
        </p:nvSpPr>
        <p:spPr>
          <a:xfrm>
            <a:off x="0" y="1879957"/>
            <a:ext cx="12192000" cy="1028313"/>
          </a:xfrm>
          <a:prstGeom prst="rect">
            <a:avLst/>
          </a:prstGeom>
        </p:spPr>
        <p:txBody>
          <a:bodyPr wrap="square" lIns="1188000" tIns="0" rIns="2412000" bIns="360000">
            <a:spAutoFit/>
          </a:bodyPr>
          <a:lstStyle>
            <a:lvl1pPr marL="0" indent="0" algn="l">
              <a:buFontTx/>
              <a:buNone/>
              <a:defRPr sz="2400" b="0" i="0">
                <a:solidFill>
                  <a:srgbClr val="21145F"/>
                </a:solidFill>
                <a:latin typeface="+mn-lt"/>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Click to edit. Keep all these text boxes in line with previous text box to maintain spacing</a:t>
            </a:r>
          </a:p>
        </p:txBody>
      </p:sp>
      <p:sp>
        <p:nvSpPr>
          <p:cNvPr id="12" name="Text Placeholder 16">
            <a:extLst>
              <a:ext uri="{FF2B5EF4-FFF2-40B4-BE49-F238E27FC236}">
                <a16:creationId xmlns:a16="http://schemas.microsoft.com/office/drawing/2014/main" id="{0098CFDD-C772-EF07-1AEA-940586183B15}"/>
              </a:ext>
            </a:extLst>
          </p:cNvPr>
          <p:cNvSpPr>
            <a:spLocks noGrp="1"/>
          </p:cNvSpPr>
          <p:nvPr>
            <p:ph type="body" sz="quarter" idx="13" hasCustomPrompt="1"/>
          </p:nvPr>
        </p:nvSpPr>
        <p:spPr>
          <a:xfrm>
            <a:off x="-2" y="2908270"/>
            <a:ext cx="12192000" cy="514157"/>
          </a:xfrm>
          <a:prstGeom prst="rect">
            <a:avLst/>
          </a:prstGeom>
        </p:spPr>
        <p:txBody>
          <a:bodyPr wrap="square" lIns="1188000" tIns="0" rIns="1188000" bIns="180000">
            <a:spAutoFit/>
          </a:bodyPr>
          <a:lstStyle>
            <a:lvl1pPr marL="0" indent="0" algn="l">
              <a:buNone/>
              <a:defRPr sz="2400" b="1" i="0">
                <a:solidFill>
                  <a:srgbClr val="21145F"/>
                </a:solidFill>
                <a:latin typeface="Calibri" panose="020F0502020204030204" pitchFamily="34" charset="0"/>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Heading 3 (24 pt) Click to edit</a:t>
            </a:r>
          </a:p>
        </p:txBody>
      </p:sp>
      <p:sp>
        <p:nvSpPr>
          <p:cNvPr id="13" name="Text Placeholder 16">
            <a:extLst>
              <a:ext uri="{FF2B5EF4-FFF2-40B4-BE49-F238E27FC236}">
                <a16:creationId xmlns:a16="http://schemas.microsoft.com/office/drawing/2014/main" id="{6D9E9416-2FB6-12AD-C268-09D5B93C6B01}"/>
              </a:ext>
            </a:extLst>
          </p:cNvPr>
          <p:cNvSpPr>
            <a:spLocks noGrp="1"/>
          </p:cNvSpPr>
          <p:nvPr>
            <p:ph type="body" sz="quarter" idx="14" hasCustomPrompt="1"/>
          </p:nvPr>
        </p:nvSpPr>
        <p:spPr>
          <a:xfrm>
            <a:off x="-4" y="3422426"/>
            <a:ext cx="12192000" cy="1028313"/>
          </a:xfrm>
          <a:prstGeom prst="rect">
            <a:avLst/>
          </a:prstGeom>
        </p:spPr>
        <p:txBody>
          <a:bodyPr wrap="square" lIns="1188000" tIns="0" rIns="1188000" bIns="360000">
            <a:spAutoFit/>
          </a:bodyPr>
          <a:lstStyle>
            <a:lvl1pPr marL="0" indent="0" algn="l">
              <a:buFont typeface="Arial" panose="020B0604020202020204" pitchFamily="34" charset="0"/>
              <a:buNone/>
              <a:defRPr sz="2400" b="0" i="0">
                <a:solidFill>
                  <a:srgbClr val="21145F"/>
                </a:solidFill>
                <a:latin typeface="+mn-lt"/>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Click to edit. Keep this text box in line with heading text box to maintain spacing</a:t>
            </a:r>
          </a:p>
        </p:txBody>
      </p:sp>
      <p:sp>
        <p:nvSpPr>
          <p:cNvPr id="2" name="Picture Placeholder 3">
            <a:extLst>
              <a:ext uri="{FF2B5EF4-FFF2-40B4-BE49-F238E27FC236}">
                <a16:creationId xmlns:a16="http://schemas.microsoft.com/office/drawing/2014/main" id="{022ADD5B-1521-DCDF-862E-F6E85FB1FAC1}"/>
              </a:ext>
            </a:extLst>
          </p:cNvPr>
          <p:cNvSpPr>
            <a:spLocks noGrp="1"/>
          </p:cNvSpPr>
          <p:nvPr>
            <p:ph type="pic" sz="quarter" idx="15" hasCustomPrompt="1"/>
          </p:nvPr>
        </p:nvSpPr>
        <p:spPr>
          <a:xfrm>
            <a:off x="9746543" y="-435504"/>
            <a:ext cx="2936189" cy="2936189"/>
          </a:xfrm>
          <a:prstGeom prst="ellipse">
            <a:avLst/>
          </a:prstGeom>
          <a:noFill/>
        </p:spPr>
        <p:txBody>
          <a:bodyPr lIns="0" tIns="251999" rIns="288000"/>
          <a:lstStyle>
            <a:lvl1pPr marL="0" indent="0" algn="ctr">
              <a:buNone/>
              <a:defRPr>
                <a:solidFill>
                  <a:schemeClr val="tx2"/>
                </a:solidFill>
              </a:defRPr>
            </a:lvl1pPr>
          </a:lstStyle>
          <a:p>
            <a:r>
              <a:rPr lang="en-SE" dirty="0"/>
              <a:t>Place image here or remove this placeholder</a:t>
            </a:r>
          </a:p>
        </p:txBody>
      </p:sp>
    </p:spTree>
    <p:extLst>
      <p:ext uri="{BB962C8B-B14F-4D97-AF65-F5344CB8AC3E}">
        <p14:creationId xmlns:p14="http://schemas.microsoft.com/office/powerpoint/2010/main" val="129416165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22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ext Slide 0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177E46D7-7991-0DBA-9EF9-1A08BD1928C7}"/>
              </a:ext>
            </a:extLst>
          </p:cNvPr>
          <p:cNvSpPr txBox="1">
            <a:spLocks/>
          </p:cNvSpPr>
          <p:nvPr userDrawn="1"/>
        </p:nvSpPr>
        <p:spPr>
          <a:xfrm>
            <a:off x="-1" y="2596666"/>
            <a:ext cx="5875283" cy="3122632"/>
          </a:xfrm>
          <a:prstGeom prst="rect">
            <a:avLst/>
          </a:prstGeom>
        </p:spPr>
        <p:txBody>
          <a:bodyPr lIns="612000" tIns="0" rIns="612000" bIns="360000">
            <a:normAutofit/>
          </a:bodyPr>
          <a:lstStyle>
            <a:lvl1pPr marL="0" indent="0" algn="l" defTabSz="914400" rtl="0" eaLnBrk="1" latinLnBrk="0" hangingPunct="1">
              <a:lnSpc>
                <a:spcPct val="90000"/>
              </a:lnSpc>
              <a:spcBef>
                <a:spcPts val="1000"/>
              </a:spcBef>
              <a:buFont typeface="Arial" panose="020B0604020202020204" pitchFamily="34" charset="0"/>
              <a:buNone/>
              <a:defRPr sz="3200" b="1" kern="1200">
                <a:solidFill>
                  <a:srgbClr val="21145F"/>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2400" b="0" dirty="0">
              <a:latin typeface="+mn-lt"/>
            </a:endParaRPr>
          </a:p>
        </p:txBody>
      </p:sp>
      <p:sp>
        <p:nvSpPr>
          <p:cNvPr id="9" name="Text Placeholder 16">
            <a:extLst>
              <a:ext uri="{FF2B5EF4-FFF2-40B4-BE49-F238E27FC236}">
                <a16:creationId xmlns:a16="http://schemas.microsoft.com/office/drawing/2014/main" id="{04923673-4503-ED69-FB8F-DB3CD534232C}"/>
              </a:ext>
            </a:extLst>
          </p:cNvPr>
          <p:cNvSpPr>
            <a:spLocks noGrp="1"/>
          </p:cNvSpPr>
          <p:nvPr>
            <p:ph type="body" sz="quarter" idx="10" hasCustomPrompt="1"/>
          </p:nvPr>
        </p:nvSpPr>
        <p:spPr>
          <a:xfrm>
            <a:off x="0" y="0"/>
            <a:ext cx="12192000" cy="1879957"/>
          </a:xfrm>
          <a:prstGeom prst="rect">
            <a:avLst/>
          </a:prstGeom>
        </p:spPr>
        <p:txBody>
          <a:bodyPr wrap="square" lIns="1188000" tIns="1188000" rIns="1188000" bIns="180000">
            <a:spAutoFit/>
          </a:bodyPr>
          <a:lstStyle>
            <a:lvl1pPr marL="0" indent="0" algn="l">
              <a:buNone/>
              <a:defRPr sz="3600" b="1" i="0">
                <a:solidFill>
                  <a:srgbClr val="21145F"/>
                </a:solidFill>
                <a:latin typeface="Calibri" panose="020F0502020204030204" pitchFamily="34" charset="0"/>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Heading 2 (36 pt) Click to edit</a:t>
            </a:r>
          </a:p>
        </p:txBody>
      </p:sp>
      <p:sp>
        <p:nvSpPr>
          <p:cNvPr id="10" name="Text Placeholder 16">
            <a:extLst>
              <a:ext uri="{FF2B5EF4-FFF2-40B4-BE49-F238E27FC236}">
                <a16:creationId xmlns:a16="http://schemas.microsoft.com/office/drawing/2014/main" id="{38989A72-0C2E-124C-EA20-FB2212D66A11}"/>
              </a:ext>
            </a:extLst>
          </p:cNvPr>
          <p:cNvSpPr>
            <a:spLocks noGrp="1"/>
          </p:cNvSpPr>
          <p:nvPr>
            <p:ph type="body" sz="quarter" idx="12" hasCustomPrompt="1"/>
          </p:nvPr>
        </p:nvSpPr>
        <p:spPr>
          <a:xfrm>
            <a:off x="0" y="1879957"/>
            <a:ext cx="12192000" cy="1028313"/>
          </a:xfrm>
          <a:prstGeom prst="rect">
            <a:avLst/>
          </a:prstGeom>
        </p:spPr>
        <p:txBody>
          <a:bodyPr wrap="square" lIns="1188000" tIns="0" rIns="1188000" bIns="360000">
            <a:spAutoFit/>
          </a:bodyPr>
          <a:lstStyle>
            <a:lvl1pPr marL="0" indent="0" algn="l">
              <a:buFontTx/>
              <a:buNone/>
              <a:defRPr sz="2400" b="0" i="0">
                <a:solidFill>
                  <a:srgbClr val="21145F"/>
                </a:solidFill>
                <a:latin typeface="+mn-lt"/>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Click to edit. Keep all these text boxes in line with previous text box to maintain spacing</a:t>
            </a:r>
          </a:p>
        </p:txBody>
      </p:sp>
      <p:sp>
        <p:nvSpPr>
          <p:cNvPr id="12" name="Text Placeholder 16">
            <a:extLst>
              <a:ext uri="{FF2B5EF4-FFF2-40B4-BE49-F238E27FC236}">
                <a16:creationId xmlns:a16="http://schemas.microsoft.com/office/drawing/2014/main" id="{0098CFDD-C772-EF07-1AEA-940586183B15}"/>
              </a:ext>
            </a:extLst>
          </p:cNvPr>
          <p:cNvSpPr>
            <a:spLocks noGrp="1"/>
          </p:cNvSpPr>
          <p:nvPr>
            <p:ph type="body" sz="quarter" idx="13" hasCustomPrompt="1"/>
          </p:nvPr>
        </p:nvSpPr>
        <p:spPr>
          <a:xfrm>
            <a:off x="-2" y="2908270"/>
            <a:ext cx="12192000" cy="514157"/>
          </a:xfrm>
          <a:prstGeom prst="rect">
            <a:avLst/>
          </a:prstGeom>
        </p:spPr>
        <p:txBody>
          <a:bodyPr wrap="square" lIns="1188000" tIns="0" rIns="1188000" bIns="180000">
            <a:spAutoFit/>
          </a:bodyPr>
          <a:lstStyle>
            <a:lvl1pPr marL="0" indent="0" algn="l">
              <a:buNone/>
              <a:defRPr sz="2400" b="1" i="0">
                <a:solidFill>
                  <a:srgbClr val="21145F"/>
                </a:solidFill>
                <a:latin typeface="Calibri" panose="020F0502020204030204" pitchFamily="34" charset="0"/>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Heading 3 (24 pt) Click to edit</a:t>
            </a:r>
          </a:p>
        </p:txBody>
      </p:sp>
      <p:sp>
        <p:nvSpPr>
          <p:cNvPr id="13" name="Text Placeholder 16">
            <a:extLst>
              <a:ext uri="{FF2B5EF4-FFF2-40B4-BE49-F238E27FC236}">
                <a16:creationId xmlns:a16="http://schemas.microsoft.com/office/drawing/2014/main" id="{6D9E9416-2FB6-12AD-C268-09D5B93C6B01}"/>
              </a:ext>
            </a:extLst>
          </p:cNvPr>
          <p:cNvSpPr>
            <a:spLocks noGrp="1"/>
          </p:cNvSpPr>
          <p:nvPr>
            <p:ph type="body" sz="quarter" idx="14" hasCustomPrompt="1"/>
          </p:nvPr>
        </p:nvSpPr>
        <p:spPr>
          <a:xfrm>
            <a:off x="-4" y="3422426"/>
            <a:ext cx="12192000" cy="1028313"/>
          </a:xfrm>
          <a:prstGeom prst="rect">
            <a:avLst/>
          </a:prstGeom>
        </p:spPr>
        <p:txBody>
          <a:bodyPr wrap="square" lIns="1188000" tIns="0" rIns="1188000" bIns="360000">
            <a:spAutoFit/>
          </a:bodyPr>
          <a:lstStyle>
            <a:lvl1pPr marL="0" indent="0" algn="l">
              <a:buFont typeface="Arial" panose="020B0604020202020204" pitchFamily="34" charset="0"/>
              <a:buNone/>
              <a:defRPr sz="2400" b="0" i="0">
                <a:solidFill>
                  <a:srgbClr val="21145F"/>
                </a:solidFill>
                <a:latin typeface="+mn-lt"/>
                <a:cs typeface="Calibri" panose="020F0502020204030204" pitchFamily="34" charset="0"/>
              </a:defRPr>
            </a:lvl1pPr>
            <a:lvl2pPr marL="457200" indent="0" algn="r">
              <a:buNone/>
              <a:defRPr>
                <a:solidFill>
                  <a:schemeClr val="bg1"/>
                </a:solidFill>
              </a:defRPr>
            </a:lvl2pPr>
            <a:lvl3pPr marL="914400" indent="0" algn="r">
              <a:buNone/>
              <a:defRPr>
                <a:solidFill>
                  <a:schemeClr val="bg1"/>
                </a:solidFill>
              </a:defRPr>
            </a:lvl3pPr>
            <a:lvl4pPr marL="1371600" indent="0" algn="r">
              <a:buNone/>
              <a:defRPr>
                <a:solidFill>
                  <a:schemeClr val="bg1"/>
                </a:solidFill>
              </a:defRPr>
            </a:lvl4pPr>
            <a:lvl5pPr marL="1828800" indent="0" algn="r">
              <a:buNone/>
              <a:defRPr>
                <a:solidFill>
                  <a:schemeClr val="bg1"/>
                </a:solidFill>
              </a:defRPr>
            </a:lvl5pPr>
          </a:lstStyle>
          <a:p>
            <a:pPr lvl="0"/>
            <a:r>
              <a:rPr lang="en-US" dirty="0"/>
              <a:t>Click to edit. Keep this text box in line with heading text box to maintain spacing</a:t>
            </a:r>
          </a:p>
        </p:txBody>
      </p:sp>
    </p:spTree>
    <p:extLst>
      <p:ext uri="{BB962C8B-B14F-4D97-AF65-F5344CB8AC3E}">
        <p14:creationId xmlns:p14="http://schemas.microsoft.com/office/powerpoint/2010/main" val="419350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22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5326375"/>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hyperlink" Target="https://neonfutures.org.uk/case-study/electrical-engineer-philex-ming-yan-fan/" TargetMode="External"/><Relationship Id="rId3" Type="http://schemas.openxmlformats.org/officeDocument/2006/relationships/image" Target="../media/image43.jpg"/><Relationship Id="rId7" Type="http://schemas.openxmlformats.org/officeDocument/2006/relationships/image" Target="../media/image45.jpg"/><Relationship Id="rId12" Type="http://schemas.openxmlformats.org/officeDocument/2006/relationships/image" Target="../media/image23.sv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hyperlink" Target="https://neonfutures.org.uk/case-study/stem-ambassador-and-civil-engineer-ayisha-paw/" TargetMode="External"/><Relationship Id="rId11" Type="http://schemas.openxmlformats.org/officeDocument/2006/relationships/image" Target="../media/image22.png"/><Relationship Id="rId5" Type="http://schemas.openxmlformats.org/officeDocument/2006/relationships/image" Target="../media/image44.jpg"/><Relationship Id="rId10" Type="http://schemas.openxmlformats.org/officeDocument/2006/relationships/hyperlink" Target="https://neonfutures.org.uk/case-study/energy-engineer-drew-corbyn/" TargetMode="External"/><Relationship Id="rId4" Type="http://schemas.openxmlformats.org/officeDocument/2006/relationships/hyperlink" Target="https://neonfutures.org.uk/case-study/chemical-engineer-hani-baluch/" TargetMode="External"/><Relationship Id="rId9" Type="http://schemas.openxmlformats.org/officeDocument/2006/relationships/image" Target="../media/image46.jpg"/></Relationships>
</file>

<file path=ppt/slides/_rels/slide1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hyperlink" Target="https://vimeo.com/786256631/78fd381545" TargetMode="External"/><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50.jpeg"/></Relationships>
</file>

<file path=ppt/slides/_rels/slide17.xml.rels><?xml version="1.0" encoding="UTF-8" standalone="yes"?>
<Relationships xmlns="http://schemas.openxmlformats.org/package/2006/relationships"><Relationship Id="rId3" Type="http://schemas.openxmlformats.org/officeDocument/2006/relationships/hyperlink" Target="https://forms.office.com/e/PfgjEM9RUh" TargetMode="External"/><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3" Type="http://schemas.openxmlformats.org/officeDocument/2006/relationships/hyperlink" Target="https://vimeo.com/527265387/0eb01cc4bb" TargetMode="External"/><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openxmlformats.org/officeDocument/2006/relationships/image" Target="../media/image18.jpg"/><Relationship Id="rId13" Type="http://schemas.openxmlformats.org/officeDocument/2006/relationships/image" Target="../media/image22.png"/><Relationship Id="rId18" Type="http://schemas.openxmlformats.org/officeDocument/2006/relationships/image" Target="../media/image26.svg"/><Relationship Id="rId3" Type="http://schemas.openxmlformats.org/officeDocument/2006/relationships/image" Target="../media/image14.png"/><Relationship Id="rId7" Type="http://schemas.openxmlformats.org/officeDocument/2006/relationships/hyperlink" Target="https://neonfutures.org.uk/case-study/mechanical-engineer-nazia-ali/" TargetMode="External"/><Relationship Id="rId12" Type="http://schemas.openxmlformats.org/officeDocument/2006/relationships/image" Target="../media/image21.png"/><Relationship Id="rId17" Type="http://schemas.openxmlformats.org/officeDocument/2006/relationships/image" Target="../media/image25.png"/><Relationship Id="rId2" Type="http://schemas.openxmlformats.org/officeDocument/2006/relationships/notesSlide" Target="../notesSlides/notesSlide3.xml"/><Relationship Id="rId16" Type="http://schemas.openxmlformats.org/officeDocument/2006/relationships/image" Target="../media/image24.jpg"/><Relationship Id="rId1" Type="http://schemas.openxmlformats.org/officeDocument/2006/relationships/slideLayout" Target="../slideLayouts/slideLayout9.xml"/><Relationship Id="rId6" Type="http://schemas.openxmlformats.org/officeDocument/2006/relationships/image" Target="../media/image17.svg"/><Relationship Id="rId11" Type="http://schemas.openxmlformats.org/officeDocument/2006/relationships/hyperlink" Target="https://neonfutures.org.uk/case-study/structural-engineer-roma-agrawal/" TargetMode="External"/><Relationship Id="rId5" Type="http://schemas.openxmlformats.org/officeDocument/2006/relationships/image" Target="../media/image16.png"/><Relationship Id="rId15" Type="http://schemas.openxmlformats.org/officeDocument/2006/relationships/hyperlink" Target="https://neonfutures.org.uk/case-study/chika-nweke-biochemical-engineer/" TargetMode="External"/><Relationship Id="rId10" Type="http://schemas.openxmlformats.org/officeDocument/2006/relationships/image" Target="../media/image20.svg"/><Relationship Id="rId19" Type="http://schemas.openxmlformats.org/officeDocument/2006/relationships/hyperlink" Target="https://neonfutures.org.uk/case-study/chewing-gum-production-engineer-maria-torres/" TargetMode="External"/><Relationship Id="rId4" Type="http://schemas.openxmlformats.org/officeDocument/2006/relationships/image" Target="../media/image15.jpg"/><Relationship Id="rId9" Type="http://schemas.openxmlformats.org/officeDocument/2006/relationships/image" Target="../media/image19.png"/><Relationship Id="rId14" Type="http://schemas.openxmlformats.org/officeDocument/2006/relationships/image" Target="../media/image23.svg"/></Relationships>
</file>

<file path=ppt/slides/_rels/slide4.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diagramColors" Target="../diagrams/colors1.xml"/><Relationship Id="rId11" Type="http://schemas.openxmlformats.org/officeDocument/2006/relationships/image" Target="../media/image30.png"/><Relationship Id="rId5" Type="http://schemas.openxmlformats.org/officeDocument/2006/relationships/diagramQuickStyle" Target="../diagrams/quickStyle1.xml"/><Relationship Id="rId10" Type="http://schemas.openxmlformats.org/officeDocument/2006/relationships/image" Target="../media/image29.png"/><Relationship Id="rId4" Type="http://schemas.openxmlformats.org/officeDocument/2006/relationships/diagramLayout" Target="../diagrams/layout1.xml"/><Relationship Id="rId9" Type="http://schemas.openxmlformats.org/officeDocument/2006/relationships/image" Target="../media/image28.png"/><Relationship Id="rId14" Type="http://schemas.openxmlformats.org/officeDocument/2006/relationships/image" Target="../media/image33.png"/></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42.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47F65-0073-4D85-999F-70D27DDDDCAA}"/>
              </a:ext>
            </a:extLst>
          </p:cNvPr>
          <p:cNvSpPr>
            <a:spLocks noGrp="1"/>
          </p:cNvSpPr>
          <p:nvPr>
            <p:ph type="ctrTitle"/>
          </p:nvPr>
        </p:nvSpPr>
        <p:spPr/>
        <p:txBody>
          <a:bodyPr/>
          <a:lstStyle/>
          <a:p>
            <a:pPr algn="l"/>
            <a:r>
              <a:rPr lang="en-GB" dirty="0">
                <a:solidFill>
                  <a:schemeClr val="bg1"/>
                </a:solidFill>
                <a:latin typeface="Century Gothic" panose="020B0502020202020204" pitchFamily="34" charset="0"/>
              </a:rPr>
              <a:t>Energy Quest lesson</a:t>
            </a:r>
          </a:p>
        </p:txBody>
      </p:sp>
      <p:sp>
        <p:nvSpPr>
          <p:cNvPr id="4" name="Text Placeholder 3">
            <a:extLst>
              <a:ext uri="{FF2B5EF4-FFF2-40B4-BE49-F238E27FC236}">
                <a16:creationId xmlns:a16="http://schemas.microsoft.com/office/drawing/2014/main" id="{EDB4E3DC-544E-FE10-CC51-35F9E94EEAC8}"/>
              </a:ext>
            </a:extLst>
          </p:cNvPr>
          <p:cNvSpPr>
            <a:spLocks noGrp="1"/>
          </p:cNvSpPr>
          <p:nvPr>
            <p:ph type="body" sz="quarter" idx="10"/>
          </p:nvPr>
        </p:nvSpPr>
        <p:spPr/>
        <p:txBody>
          <a:bodyPr/>
          <a:lstStyle/>
          <a:p>
            <a:endParaRPr lang="en-GB"/>
          </a:p>
        </p:txBody>
      </p:sp>
    </p:spTree>
    <p:extLst>
      <p:ext uri="{BB962C8B-B14F-4D97-AF65-F5344CB8AC3E}">
        <p14:creationId xmlns:p14="http://schemas.microsoft.com/office/powerpoint/2010/main" val="3466437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26C97-463B-48C7-9BC4-12312F703294}"/>
              </a:ext>
            </a:extLst>
          </p:cNvPr>
          <p:cNvSpPr>
            <a:spLocks noGrp="1"/>
          </p:cNvSpPr>
          <p:nvPr>
            <p:ph type="title" idx="4294967295"/>
          </p:nvPr>
        </p:nvSpPr>
        <p:spPr>
          <a:xfrm>
            <a:off x="769434" y="890803"/>
            <a:ext cx="8974641" cy="1145960"/>
          </a:xfrm>
          <a:prstGeom prst="rect">
            <a:avLst/>
          </a:prstGeom>
        </p:spPr>
        <p:txBody>
          <a:bodyPr>
            <a:noAutofit/>
          </a:bodyPr>
          <a:lstStyle/>
          <a:p>
            <a:r>
              <a:rPr lang="en-GB" sz="3200" dirty="0">
                <a:latin typeface="+mn-lt"/>
              </a:rPr>
              <a:t>Evaluation Criteria – </a:t>
            </a:r>
            <a:br>
              <a:rPr lang="en-GB" sz="3200" dirty="0">
                <a:latin typeface="+mn-lt"/>
              </a:rPr>
            </a:br>
            <a:r>
              <a:rPr lang="en-GB" sz="3200" dirty="0">
                <a:latin typeface="+mn-lt"/>
              </a:rPr>
              <a:t>Which team is best at thinking like </a:t>
            </a:r>
            <a:br>
              <a:rPr lang="en-GB" sz="3200" dirty="0">
                <a:latin typeface="+mn-lt"/>
              </a:rPr>
            </a:br>
            <a:r>
              <a:rPr lang="en-GB" sz="3200" dirty="0">
                <a:latin typeface="+mn-lt"/>
              </a:rPr>
              <a:t>an engineer?</a:t>
            </a:r>
          </a:p>
        </p:txBody>
      </p:sp>
      <p:sp>
        <p:nvSpPr>
          <p:cNvPr id="4" name="TextBox 3">
            <a:extLst>
              <a:ext uri="{FF2B5EF4-FFF2-40B4-BE49-F238E27FC236}">
                <a16:creationId xmlns:a16="http://schemas.microsoft.com/office/drawing/2014/main" id="{45CC0F28-36E3-40A3-B7A2-5E03DB3B61C2}"/>
              </a:ext>
            </a:extLst>
          </p:cNvPr>
          <p:cNvSpPr txBox="1"/>
          <p:nvPr/>
        </p:nvSpPr>
        <p:spPr>
          <a:xfrm flipH="1">
            <a:off x="4321345" y="3043320"/>
            <a:ext cx="3361061" cy="2923877"/>
          </a:xfrm>
          <a:prstGeom prst="rect">
            <a:avLst/>
          </a:prstGeom>
          <a:solidFill>
            <a:schemeClr val="accent3"/>
          </a:solidFill>
          <a:ln w="38100">
            <a:noFill/>
          </a:ln>
        </p:spPr>
        <p:txBody>
          <a:bodyPr wrap="square" rtlCol="0">
            <a:spAutoFit/>
          </a:bodyPr>
          <a:lstStyle/>
          <a:p>
            <a:r>
              <a:rPr lang="en-GB" sz="2000" b="1" u="sng" dirty="0">
                <a:solidFill>
                  <a:schemeClr val="bg1"/>
                </a:solidFill>
              </a:rPr>
              <a:t>Criteria - Option 2</a:t>
            </a:r>
          </a:p>
          <a:p>
            <a:endParaRPr lang="en-GB" sz="2000" b="1" u="sng" dirty="0">
              <a:solidFill>
                <a:schemeClr val="bg1"/>
              </a:solidFill>
            </a:endParaRPr>
          </a:p>
          <a:p>
            <a:pPr marL="285750" indent="-285750">
              <a:buFont typeface="Arial" panose="020B0604020202020204" pitchFamily="34" charset="0"/>
              <a:buChar char="•"/>
            </a:pPr>
            <a:r>
              <a:rPr lang="en-GB" dirty="0">
                <a:solidFill>
                  <a:schemeClr val="bg1"/>
                </a:solidFill>
              </a:rPr>
              <a:t>Capable of preventing hypothermia until the rescue party arrive</a:t>
            </a:r>
          </a:p>
          <a:p>
            <a:pPr marL="285750" indent="-285750">
              <a:buFont typeface="Arial" panose="020B0604020202020204" pitchFamily="34" charset="0"/>
              <a:buChar char="•"/>
            </a:pPr>
            <a:r>
              <a:rPr lang="en-GB" dirty="0">
                <a:solidFill>
                  <a:schemeClr val="bg1"/>
                </a:solidFill>
              </a:rPr>
              <a:t>Capable of preventing wind chill </a:t>
            </a:r>
          </a:p>
          <a:p>
            <a:pPr marL="285750" indent="-285750">
              <a:buFont typeface="Arial" panose="020B0604020202020204" pitchFamily="34" charset="0"/>
              <a:buChar char="•"/>
            </a:pPr>
            <a:r>
              <a:rPr lang="en-GB" dirty="0">
                <a:solidFill>
                  <a:schemeClr val="bg1"/>
                </a:solidFill>
              </a:rPr>
              <a:t>Capable of being built around Ruby without her moving too much  </a:t>
            </a:r>
          </a:p>
        </p:txBody>
      </p:sp>
      <p:sp>
        <p:nvSpPr>
          <p:cNvPr id="5" name="TextBox 4">
            <a:extLst>
              <a:ext uri="{FF2B5EF4-FFF2-40B4-BE49-F238E27FC236}">
                <a16:creationId xmlns:a16="http://schemas.microsoft.com/office/drawing/2014/main" id="{A094034F-A08D-4BED-8306-056FEC767C45}"/>
              </a:ext>
            </a:extLst>
          </p:cNvPr>
          <p:cNvSpPr txBox="1"/>
          <p:nvPr/>
        </p:nvSpPr>
        <p:spPr>
          <a:xfrm flipH="1">
            <a:off x="649952" y="3043320"/>
            <a:ext cx="3501483" cy="2646878"/>
          </a:xfrm>
          <a:prstGeom prst="rect">
            <a:avLst/>
          </a:prstGeom>
          <a:solidFill>
            <a:schemeClr val="accent1"/>
          </a:solidFill>
          <a:ln w="38100">
            <a:noFill/>
          </a:ln>
        </p:spPr>
        <p:txBody>
          <a:bodyPr wrap="square" rtlCol="0">
            <a:spAutoFit/>
          </a:bodyPr>
          <a:lstStyle/>
          <a:p>
            <a:r>
              <a:rPr lang="en-GB" sz="2000" dirty="0">
                <a:solidFill>
                  <a:schemeClr val="bg1"/>
                </a:solidFill>
              </a:rPr>
              <a:t> </a:t>
            </a:r>
            <a:r>
              <a:rPr lang="en-GB" sz="2000" b="1" u="sng" dirty="0">
                <a:solidFill>
                  <a:schemeClr val="bg1"/>
                </a:solidFill>
              </a:rPr>
              <a:t>Criteria – Option 1</a:t>
            </a:r>
          </a:p>
          <a:p>
            <a:endParaRPr lang="en-GB" sz="2000" b="1" u="sng" dirty="0">
              <a:solidFill>
                <a:schemeClr val="bg1"/>
              </a:solidFill>
            </a:endParaRPr>
          </a:p>
          <a:p>
            <a:pPr marL="285750" indent="-285750">
              <a:buFont typeface="Arial" panose="020B0604020202020204" pitchFamily="34" charset="0"/>
              <a:buChar char="•"/>
            </a:pPr>
            <a:r>
              <a:rPr lang="en-GB" dirty="0">
                <a:solidFill>
                  <a:schemeClr val="bg1"/>
                </a:solidFill>
              </a:rPr>
              <a:t>Capable of generating an electrical charge </a:t>
            </a:r>
          </a:p>
          <a:p>
            <a:pPr marL="285750" indent="-285750">
              <a:buFont typeface="Arial" panose="020B0604020202020204" pitchFamily="34" charset="0"/>
              <a:buChar char="•"/>
            </a:pPr>
            <a:r>
              <a:rPr lang="en-GB" dirty="0">
                <a:solidFill>
                  <a:schemeClr val="bg1"/>
                </a:solidFill>
              </a:rPr>
              <a:t>Capable of being able to light an LED (in theory could be used to charge a phone)</a:t>
            </a:r>
          </a:p>
          <a:p>
            <a:pPr marL="285750" indent="-285750">
              <a:buFont typeface="Arial" panose="020B0604020202020204" pitchFamily="34" charset="0"/>
              <a:buChar char="•"/>
            </a:pPr>
            <a:endParaRPr lang="en-GB" dirty="0">
              <a:solidFill>
                <a:schemeClr val="bg1"/>
              </a:solidFill>
              <a:latin typeface="Century Gothic" panose="020B0502020202020204" pitchFamily="34" charset="0"/>
            </a:endParaRPr>
          </a:p>
          <a:p>
            <a:endParaRPr lang="en-GB" dirty="0">
              <a:solidFill>
                <a:schemeClr val="bg1"/>
              </a:solidFill>
            </a:endParaRPr>
          </a:p>
        </p:txBody>
      </p:sp>
      <p:pic>
        <p:nvPicPr>
          <p:cNvPr id="7" name="Picture 6">
            <a:extLst>
              <a:ext uri="{FF2B5EF4-FFF2-40B4-BE49-F238E27FC236}">
                <a16:creationId xmlns:a16="http://schemas.microsoft.com/office/drawing/2014/main" id="{2F2997EC-BB19-4D2C-AA38-F2392100A1F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400972" y="638175"/>
            <a:ext cx="1874914" cy="1841434"/>
          </a:xfrm>
          <a:prstGeom prst="rect">
            <a:avLst/>
          </a:prstGeom>
        </p:spPr>
      </p:pic>
      <p:sp>
        <p:nvSpPr>
          <p:cNvPr id="8" name="TextBox 7">
            <a:extLst>
              <a:ext uri="{FF2B5EF4-FFF2-40B4-BE49-F238E27FC236}">
                <a16:creationId xmlns:a16="http://schemas.microsoft.com/office/drawing/2014/main" id="{DC99A3BD-F4A9-5FB6-CA8A-4D94B8E8F856}"/>
              </a:ext>
            </a:extLst>
          </p:cNvPr>
          <p:cNvSpPr txBox="1"/>
          <p:nvPr/>
        </p:nvSpPr>
        <p:spPr>
          <a:xfrm>
            <a:off x="678075" y="2228875"/>
            <a:ext cx="8721037" cy="646331"/>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rgbClr val="4A4A49"/>
                </a:solidFill>
                <a:latin typeface="Calibri" panose="020F0502020204030204" pitchFamily="34" charset="0"/>
                <a:cs typeface="Calibri" panose="020F0502020204030204" pitchFamily="34" charset="0"/>
              </a:rPr>
              <a:t>Only use the items they have or are in the environment around them</a:t>
            </a:r>
          </a:p>
          <a:p>
            <a:pPr marL="285750" indent="-285750">
              <a:buFont typeface="Arial" panose="020B0604020202020204" pitchFamily="34" charset="0"/>
              <a:buChar char="•"/>
            </a:pPr>
            <a:r>
              <a:rPr lang="en-US" dirty="0">
                <a:solidFill>
                  <a:srgbClr val="4A4A49"/>
                </a:solidFill>
                <a:latin typeface="Calibri" panose="020F0502020204030204" pitchFamily="34" charset="0"/>
                <a:cs typeface="Calibri" panose="020F0502020204030204" pitchFamily="34" charset="0"/>
              </a:rPr>
              <a:t>Can help keep Ruby and her friends safe until help arrives</a:t>
            </a:r>
            <a:endParaRPr lang="en-GB" dirty="0">
              <a:solidFill>
                <a:srgbClr val="4A4A49"/>
              </a:solidFill>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952E7DF9-7C6B-70AD-BAA3-A28EE11EA0D8}"/>
              </a:ext>
            </a:extLst>
          </p:cNvPr>
          <p:cNvSpPr txBox="1"/>
          <p:nvPr/>
        </p:nvSpPr>
        <p:spPr>
          <a:xfrm flipH="1">
            <a:off x="7852317" y="3043320"/>
            <a:ext cx="3501483" cy="2646878"/>
          </a:xfrm>
          <a:prstGeom prst="rect">
            <a:avLst/>
          </a:prstGeom>
          <a:solidFill>
            <a:schemeClr val="tx2"/>
          </a:solidFill>
          <a:ln w="38100">
            <a:noFill/>
          </a:ln>
        </p:spPr>
        <p:txBody>
          <a:bodyPr wrap="square" rtlCol="0">
            <a:spAutoFit/>
          </a:bodyPr>
          <a:lstStyle/>
          <a:p>
            <a:r>
              <a:rPr lang="en-GB" sz="2000" b="1" u="sng" dirty="0">
                <a:solidFill>
                  <a:schemeClr val="bg1"/>
                </a:solidFill>
              </a:rPr>
              <a:t>Criteria – Option 3</a:t>
            </a:r>
          </a:p>
          <a:p>
            <a:endParaRPr lang="en-GB" sz="2000" b="1" u="sng" dirty="0">
              <a:solidFill>
                <a:schemeClr val="bg1"/>
              </a:solidFill>
            </a:endParaRPr>
          </a:p>
          <a:p>
            <a:pPr marL="285750" indent="-285750">
              <a:buFont typeface="Arial" panose="020B0604020202020204" pitchFamily="34" charset="0"/>
              <a:buChar char="•"/>
            </a:pPr>
            <a:r>
              <a:rPr lang="en-GB" dirty="0">
                <a:solidFill>
                  <a:schemeClr val="bg1"/>
                </a:solidFill>
              </a:rPr>
              <a:t>Capable of producing the cleanest visible water possible which can then be sterilised to remove any bacteria</a:t>
            </a:r>
          </a:p>
          <a:p>
            <a:pPr marL="285750" indent="-285750">
              <a:buFont typeface="Arial" panose="020B0604020202020204" pitchFamily="34" charset="0"/>
              <a:buChar char="•"/>
            </a:pPr>
            <a:r>
              <a:rPr lang="en-GB" dirty="0">
                <a:solidFill>
                  <a:schemeClr val="bg1"/>
                </a:solidFill>
              </a:rPr>
              <a:t>Capable of producing enough water to later be used to clean a cut safely</a:t>
            </a:r>
          </a:p>
        </p:txBody>
      </p:sp>
    </p:spTree>
    <p:extLst>
      <p:ext uri="{BB962C8B-B14F-4D97-AF65-F5344CB8AC3E}">
        <p14:creationId xmlns:p14="http://schemas.microsoft.com/office/powerpoint/2010/main" val="32817646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90D9B6-6DED-7EBB-2826-E77049B7599D}"/>
              </a:ext>
            </a:extLst>
          </p:cNvPr>
          <p:cNvSpPr/>
          <p:nvPr/>
        </p:nvSpPr>
        <p:spPr>
          <a:xfrm>
            <a:off x="783809" y="2019574"/>
            <a:ext cx="3729119" cy="898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Century Gothic" panose="020B0502020202020204" pitchFamily="34" charset="0"/>
              </a:rPr>
              <a:t>Petroleum Engineer </a:t>
            </a:r>
            <a:endParaRPr lang="en-GB" sz="2000" b="1" dirty="0">
              <a:latin typeface="Century Gothic" panose="020B0502020202020204" pitchFamily="34" charset="0"/>
            </a:endParaRPr>
          </a:p>
        </p:txBody>
      </p:sp>
      <p:sp>
        <p:nvSpPr>
          <p:cNvPr id="5" name="Rectangle 4">
            <a:extLst>
              <a:ext uri="{FF2B5EF4-FFF2-40B4-BE49-F238E27FC236}">
                <a16:creationId xmlns:a16="http://schemas.microsoft.com/office/drawing/2014/main" id="{C13AB07A-87FC-802B-EB62-68C30B3F04A4}"/>
              </a:ext>
            </a:extLst>
          </p:cNvPr>
          <p:cNvSpPr/>
          <p:nvPr/>
        </p:nvSpPr>
        <p:spPr>
          <a:xfrm>
            <a:off x="783809" y="3106922"/>
            <a:ext cx="3729119" cy="898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Century Gothic" panose="020B0502020202020204" pitchFamily="34" charset="0"/>
              </a:rPr>
              <a:t>Solar Energy Installation Engineer </a:t>
            </a:r>
            <a:endParaRPr lang="en-GB" sz="2000" b="1" dirty="0">
              <a:latin typeface="Century Gothic" panose="020B0502020202020204" pitchFamily="34" charset="0"/>
            </a:endParaRPr>
          </a:p>
        </p:txBody>
      </p:sp>
      <p:sp>
        <p:nvSpPr>
          <p:cNvPr id="6" name="Rectangle 5">
            <a:extLst>
              <a:ext uri="{FF2B5EF4-FFF2-40B4-BE49-F238E27FC236}">
                <a16:creationId xmlns:a16="http://schemas.microsoft.com/office/drawing/2014/main" id="{4A8C76C0-5EAE-D0EE-8D36-F02D84C57C2A}"/>
              </a:ext>
            </a:extLst>
          </p:cNvPr>
          <p:cNvSpPr/>
          <p:nvPr/>
        </p:nvSpPr>
        <p:spPr>
          <a:xfrm>
            <a:off x="783809" y="4194270"/>
            <a:ext cx="3729119" cy="898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Century Gothic" panose="020B0502020202020204" pitchFamily="34" charset="0"/>
              </a:rPr>
              <a:t>Geothermal Production Engineer </a:t>
            </a:r>
            <a:endParaRPr lang="en-GB" sz="2000" b="1" dirty="0">
              <a:latin typeface="Century Gothic" panose="020B0502020202020204" pitchFamily="34" charset="0"/>
            </a:endParaRPr>
          </a:p>
        </p:txBody>
      </p:sp>
      <p:sp>
        <p:nvSpPr>
          <p:cNvPr id="7" name="Rectangle 6">
            <a:extLst>
              <a:ext uri="{FF2B5EF4-FFF2-40B4-BE49-F238E27FC236}">
                <a16:creationId xmlns:a16="http://schemas.microsoft.com/office/drawing/2014/main" id="{0E0716E3-AD5C-CD15-6BD1-398879226094}"/>
              </a:ext>
            </a:extLst>
          </p:cNvPr>
          <p:cNvSpPr/>
          <p:nvPr/>
        </p:nvSpPr>
        <p:spPr>
          <a:xfrm>
            <a:off x="783809" y="5281618"/>
            <a:ext cx="3729119" cy="898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Century Gothic" panose="020B0502020202020204" pitchFamily="34" charset="0"/>
              </a:rPr>
              <a:t>Hydroelectric Production Engineer </a:t>
            </a:r>
            <a:endParaRPr lang="en-GB" sz="2000" b="1" dirty="0">
              <a:latin typeface="Century Gothic" panose="020B0502020202020204" pitchFamily="34" charset="0"/>
            </a:endParaRPr>
          </a:p>
        </p:txBody>
      </p:sp>
      <p:sp>
        <p:nvSpPr>
          <p:cNvPr id="12" name="Arrow: Right 11">
            <a:extLst>
              <a:ext uri="{FF2B5EF4-FFF2-40B4-BE49-F238E27FC236}">
                <a16:creationId xmlns:a16="http://schemas.microsoft.com/office/drawing/2014/main" id="{4953CD57-8287-428F-DA3C-EFE95F7DBFDB}"/>
              </a:ext>
            </a:extLst>
          </p:cNvPr>
          <p:cNvSpPr/>
          <p:nvPr/>
        </p:nvSpPr>
        <p:spPr>
          <a:xfrm>
            <a:off x="4455820" y="2165685"/>
            <a:ext cx="750013" cy="606176"/>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Arrow: Right 12">
            <a:extLst>
              <a:ext uri="{FF2B5EF4-FFF2-40B4-BE49-F238E27FC236}">
                <a16:creationId xmlns:a16="http://schemas.microsoft.com/office/drawing/2014/main" id="{96720A79-FB83-B6A3-CAD2-9B161144FC37}"/>
              </a:ext>
            </a:extLst>
          </p:cNvPr>
          <p:cNvSpPr/>
          <p:nvPr/>
        </p:nvSpPr>
        <p:spPr>
          <a:xfrm>
            <a:off x="4460954" y="3253034"/>
            <a:ext cx="750013" cy="606176"/>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rrow: Right 13">
            <a:extLst>
              <a:ext uri="{FF2B5EF4-FFF2-40B4-BE49-F238E27FC236}">
                <a16:creationId xmlns:a16="http://schemas.microsoft.com/office/drawing/2014/main" id="{EEA4885B-2BA8-0E4A-762E-2122B41D3258}"/>
              </a:ext>
            </a:extLst>
          </p:cNvPr>
          <p:cNvSpPr/>
          <p:nvPr/>
        </p:nvSpPr>
        <p:spPr>
          <a:xfrm>
            <a:off x="4455819" y="4340382"/>
            <a:ext cx="750013" cy="606176"/>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rrow: Right 14">
            <a:extLst>
              <a:ext uri="{FF2B5EF4-FFF2-40B4-BE49-F238E27FC236}">
                <a16:creationId xmlns:a16="http://schemas.microsoft.com/office/drawing/2014/main" id="{9ACCB501-3461-CA9F-4304-0DFEE3113450}"/>
              </a:ext>
            </a:extLst>
          </p:cNvPr>
          <p:cNvSpPr/>
          <p:nvPr/>
        </p:nvSpPr>
        <p:spPr>
          <a:xfrm>
            <a:off x="4455820" y="5427731"/>
            <a:ext cx="750013" cy="606176"/>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2 - How much can they earn">
            <a:extLst>
              <a:ext uri="{FF2B5EF4-FFF2-40B4-BE49-F238E27FC236}">
                <a16:creationId xmlns:a16="http://schemas.microsoft.com/office/drawing/2014/main" id="{51E246F4-14A4-3658-E353-39EC7FB9F29D}"/>
              </a:ext>
            </a:extLst>
          </p:cNvPr>
          <p:cNvSpPr>
            <a:spLocks noGrp="1"/>
          </p:cNvSpPr>
          <p:nvPr>
            <p:ph type="title" idx="4294967295"/>
          </p:nvPr>
        </p:nvSpPr>
        <p:spPr>
          <a:xfrm>
            <a:off x="783809" y="987678"/>
            <a:ext cx="10520363" cy="1325563"/>
          </a:xfrm>
          <a:prstGeom prst="rect">
            <a:avLst/>
          </a:prstGeom>
        </p:spPr>
        <p:txBody>
          <a:bodyPr/>
          <a:lstStyle/>
          <a:p>
            <a:r>
              <a:rPr lang="en-US" sz="4400" b="1" dirty="0">
                <a:solidFill>
                  <a:srgbClr val="4A4A49"/>
                </a:solidFill>
                <a:latin typeface="Calibri" panose="020F0502020204030204" pitchFamily="34" charset="0"/>
                <a:cs typeface="Calibri" panose="020F0502020204030204" pitchFamily="34" charset="0"/>
              </a:rPr>
              <a:t>How much can Engineers earn?</a:t>
            </a:r>
            <a:endParaRPr lang="en-GB" sz="4400" b="1" dirty="0">
              <a:solidFill>
                <a:srgbClr val="4A4A49"/>
              </a:solidFill>
              <a:latin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1EA170AF-1771-57D3-6659-59421AFEA41C}"/>
              </a:ext>
            </a:extLst>
          </p:cNvPr>
          <p:cNvSpPr/>
          <p:nvPr/>
        </p:nvSpPr>
        <p:spPr>
          <a:xfrm>
            <a:off x="7662173" y="2019574"/>
            <a:ext cx="1522288" cy="898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latin typeface="Century Gothic" panose="020B0502020202020204" pitchFamily="34" charset="0"/>
              </a:rPr>
              <a:t>£28,000</a:t>
            </a:r>
          </a:p>
        </p:txBody>
      </p:sp>
      <p:sp>
        <p:nvSpPr>
          <p:cNvPr id="18" name="Rectangle 17">
            <a:extLst>
              <a:ext uri="{FF2B5EF4-FFF2-40B4-BE49-F238E27FC236}">
                <a16:creationId xmlns:a16="http://schemas.microsoft.com/office/drawing/2014/main" id="{C09D80F0-ABF9-77AC-C442-2207615E8D78}"/>
              </a:ext>
            </a:extLst>
          </p:cNvPr>
          <p:cNvSpPr/>
          <p:nvPr/>
        </p:nvSpPr>
        <p:spPr>
          <a:xfrm>
            <a:off x="7662173" y="3106922"/>
            <a:ext cx="1522288" cy="898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Century Gothic" panose="020B0502020202020204" pitchFamily="34" charset="0"/>
              </a:rPr>
              <a:t>£30,000</a:t>
            </a:r>
            <a:endParaRPr lang="en-GB" sz="2000" b="1" dirty="0">
              <a:latin typeface="Century Gothic" panose="020B0502020202020204" pitchFamily="34" charset="0"/>
            </a:endParaRPr>
          </a:p>
        </p:txBody>
      </p:sp>
      <p:sp>
        <p:nvSpPr>
          <p:cNvPr id="19" name="Rectangle 18">
            <a:extLst>
              <a:ext uri="{FF2B5EF4-FFF2-40B4-BE49-F238E27FC236}">
                <a16:creationId xmlns:a16="http://schemas.microsoft.com/office/drawing/2014/main" id="{EF1787F1-621E-51A5-54FB-2E96103395FB}"/>
              </a:ext>
            </a:extLst>
          </p:cNvPr>
          <p:cNvSpPr/>
          <p:nvPr/>
        </p:nvSpPr>
        <p:spPr>
          <a:xfrm>
            <a:off x="7662173" y="4194270"/>
            <a:ext cx="1522288" cy="898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Century Gothic" panose="020B0502020202020204" pitchFamily="34" charset="0"/>
              </a:rPr>
              <a:t>£31,000</a:t>
            </a:r>
            <a:endParaRPr lang="en-GB" sz="2000" b="1" dirty="0">
              <a:latin typeface="Century Gothic" panose="020B0502020202020204" pitchFamily="34" charset="0"/>
            </a:endParaRPr>
          </a:p>
        </p:txBody>
      </p:sp>
      <p:sp>
        <p:nvSpPr>
          <p:cNvPr id="20" name="Rectangle 19">
            <a:extLst>
              <a:ext uri="{FF2B5EF4-FFF2-40B4-BE49-F238E27FC236}">
                <a16:creationId xmlns:a16="http://schemas.microsoft.com/office/drawing/2014/main" id="{34AC2A4A-6186-3709-6F15-6268801546A7}"/>
              </a:ext>
            </a:extLst>
          </p:cNvPr>
          <p:cNvSpPr/>
          <p:nvPr/>
        </p:nvSpPr>
        <p:spPr>
          <a:xfrm>
            <a:off x="7662173" y="5281618"/>
            <a:ext cx="1522288" cy="898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Century Gothic" panose="020B0502020202020204" pitchFamily="34" charset="0"/>
              </a:rPr>
              <a:t>£40,000</a:t>
            </a:r>
            <a:endParaRPr lang="en-GB" sz="2000" b="1" dirty="0">
              <a:latin typeface="Century Gothic" panose="020B0502020202020204" pitchFamily="34" charset="0"/>
            </a:endParaRPr>
          </a:p>
        </p:txBody>
      </p:sp>
      <p:sp>
        <p:nvSpPr>
          <p:cNvPr id="21" name="Arrow: Right 11">
            <a:extLst>
              <a:ext uri="{FF2B5EF4-FFF2-40B4-BE49-F238E27FC236}">
                <a16:creationId xmlns:a16="http://schemas.microsoft.com/office/drawing/2014/main" id="{8D4EBE2F-839E-0AC9-BF71-184C749F8D93}"/>
              </a:ext>
            </a:extLst>
          </p:cNvPr>
          <p:cNvSpPr/>
          <p:nvPr/>
        </p:nvSpPr>
        <p:spPr>
          <a:xfrm>
            <a:off x="9127353" y="2273842"/>
            <a:ext cx="482373" cy="38986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Arrow: Right 12">
            <a:extLst>
              <a:ext uri="{FF2B5EF4-FFF2-40B4-BE49-F238E27FC236}">
                <a16:creationId xmlns:a16="http://schemas.microsoft.com/office/drawing/2014/main" id="{00A3B77D-963E-C2F2-4DAD-6081441E54DB}"/>
              </a:ext>
            </a:extLst>
          </p:cNvPr>
          <p:cNvSpPr/>
          <p:nvPr/>
        </p:nvSpPr>
        <p:spPr>
          <a:xfrm>
            <a:off x="9132487" y="3361190"/>
            <a:ext cx="482373" cy="38986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13">
            <a:extLst>
              <a:ext uri="{FF2B5EF4-FFF2-40B4-BE49-F238E27FC236}">
                <a16:creationId xmlns:a16="http://schemas.microsoft.com/office/drawing/2014/main" id="{E52971F9-DEA6-DF49-6547-93FB6B348EF5}"/>
              </a:ext>
            </a:extLst>
          </p:cNvPr>
          <p:cNvSpPr/>
          <p:nvPr/>
        </p:nvSpPr>
        <p:spPr>
          <a:xfrm>
            <a:off x="9127352" y="4448538"/>
            <a:ext cx="482373" cy="38986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Arrow: Right 14">
            <a:extLst>
              <a:ext uri="{FF2B5EF4-FFF2-40B4-BE49-F238E27FC236}">
                <a16:creationId xmlns:a16="http://schemas.microsoft.com/office/drawing/2014/main" id="{FA7107DF-CBF3-4E23-D28F-68E891D33496}"/>
              </a:ext>
            </a:extLst>
          </p:cNvPr>
          <p:cNvSpPr/>
          <p:nvPr/>
        </p:nvSpPr>
        <p:spPr>
          <a:xfrm>
            <a:off x="9127353" y="5535886"/>
            <a:ext cx="482373" cy="38986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B699391C-CFB4-E41C-B623-D2CC0A0EAE7E}"/>
              </a:ext>
            </a:extLst>
          </p:cNvPr>
          <p:cNvSpPr/>
          <p:nvPr/>
        </p:nvSpPr>
        <p:spPr>
          <a:xfrm>
            <a:off x="9745303" y="2019574"/>
            <a:ext cx="1522288" cy="898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latin typeface="Century Gothic" panose="020B0502020202020204" pitchFamily="34" charset="0"/>
              </a:rPr>
              <a:t>£60,000</a:t>
            </a:r>
          </a:p>
        </p:txBody>
      </p:sp>
      <p:sp>
        <p:nvSpPr>
          <p:cNvPr id="26" name="Rectangle 25">
            <a:extLst>
              <a:ext uri="{FF2B5EF4-FFF2-40B4-BE49-F238E27FC236}">
                <a16:creationId xmlns:a16="http://schemas.microsoft.com/office/drawing/2014/main" id="{21ACF52A-31CF-CDAF-D2AC-561E0C74BFE5}"/>
              </a:ext>
            </a:extLst>
          </p:cNvPr>
          <p:cNvSpPr/>
          <p:nvPr/>
        </p:nvSpPr>
        <p:spPr>
          <a:xfrm>
            <a:off x="9745303" y="3106922"/>
            <a:ext cx="1522288" cy="898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Century Gothic" panose="020B0502020202020204" pitchFamily="34" charset="0"/>
              </a:rPr>
              <a:t>£58,000</a:t>
            </a:r>
            <a:endParaRPr lang="en-GB" sz="2000" b="1" dirty="0">
              <a:latin typeface="Century Gothic" panose="020B0502020202020204" pitchFamily="34" charset="0"/>
            </a:endParaRPr>
          </a:p>
        </p:txBody>
      </p:sp>
      <p:sp>
        <p:nvSpPr>
          <p:cNvPr id="27" name="Rectangle 26">
            <a:extLst>
              <a:ext uri="{FF2B5EF4-FFF2-40B4-BE49-F238E27FC236}">
                <a16:creationId xmlns:a16="http://schemas.microsoft.com/office/drawing/2014/main" id="{8EF7B0C6-7676-A6CC-453F-1218A4EF1683}"/>
              </a:ext>
            </a:extLst>
          </p:cNvPr>
          <p:cNvSpPr/>
          <p:nvPr/>
        </p:nvSpPr>
        <p:spPr>
          <a:xfrm>
            <a:off x="9745303" y="4194270"/>
            <a:ext cx="1522288" cy="898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Century Gothic" panose="020B0502020202020204" pitchFamily="34" charset="0"/>
              </a:rPr>
              <a:t>£85,000</a:t>
            </a:r>
            <a:endParaRPr lang="en-GB" sz="2000" b="1" dirty="0">
              <a:latin typeface="Century Gothic" panose="020B0502020202020204" pitchFamily="34" charset="0"/>
            </a:endParaRPr>
          </a:p>
        </p:txBody>
      </p:sp>
      <p:sp>
        <p:nvSpPr>
          <p:cNvPr id="28" name="Rectangle 27">
            <a:extLst>
              <a:ext uri="{FF2B5EF4-FFF2-40B4-BE49-F238E27FC236}">
                <a16:creationId xmlns:a16="http://schemas.microsoft.com/office/drawing/2014/main" id="{4638D16E-BAAD-4CCE-4411-C3465B6A9B1A}"/>
              </a:ext>
            </a:extLst>
          </p:cNvPr>
          <p:cNvSpPr/>
          <p:nvPr/>
        </p:nvSpPr>
        <p:spPr>
          <a:xfrm>
            <a:off x="9745303" y="5281618"/>
            <a:ext cx="1522288" cy="898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Century Gothic" panose="020B0502020202020204" pitchFamily="34" charset="0"/>
              </a:rPr>
              <a:t>£100,000</a:t>
            </a:r>
            <a:endParaRPr lang="en-GB" sz="2000" b="1" dirty="0">
              <a:latin typeface="Century Gothic" panose="020B0502020202020204" pitchFamily="34" charset="0"/>
            </a:endParaRPr>
          </a:p>
        </p:txBody>
      </p:sp>
      <p:sp>
        <p:nvSpPr>
          <p:cNvPr id="29" name="TextBox 28">
            <a:extLst>
              <a:ext uri="{FF2B5EF4-FFF2-40B4-BE49-F238E27FC236}">
                <a16:creationId xmlns:a16="http://schemas.microsoft.com/office/drawing/2014/main" id="{297D91AB-876A-DC48-1797-C2AF3F7CB92D}"/>
              </a:ext>
            </a:extLst>
          </p:cNvPr>
          <p:cNvSpPr txBox="1"/>
          <p:nvPr/>
        </p:nvSpPr>
        <p:spPr>
          <a:xfrm>
            <a:off x="7614673" y="1662393"/>
            <a:ext cx="1579418" cy="338554"/>
          </a:xfrm>
          <a:prstGeom prst="rect">
            <a:avLst/>
          </a:prstGeom>
          <a:noFill/>
        </p:spPr>
        <p:txBody>
          <a:bodyPr wrap="square" rtlCol="0">
            <a:spAutoFit/>
          </a:bodyPr>
          <a:lstStyle/>
          <a:p>
            <a:pPr algn="ctr"/>
            <a:r>
              <a:rPr lang="en-GB" sz="1600" dirty="0">
                <a:solidFill>
                  <a:srgbClr val="4A4A49"/>
                </a:solidFill>
                <a:latin typeface="Century Gothic" panose="020B0502020202020204" pitchFamily="34" charset="0"/>
              </a:rPr>
              <a:t>Starting Salary</a:t>
            </a:r>
          </a:p>
        </p:txBody>
      </p:sp>
      <p:grpSp>
        <p:nvGrpSpPr>
          <p:cNvPr id="65" name="1 Hani">
            <a:extLst>
              <a:ext uri="{FF2B5EF4-FFF2-40B4-BE49-F238E27FC236}">
                <a16:creationId xmlns:a16="http://schemas.microsoft.com/office/drawing/2014/main" id="{4D9E0848-E271-EC95-C3BC-679301E9966A}"/>
              </a:ext>
            </a:extLst>
          </p:cNvPr>
          <p:cNvGrpSpPr/>
          <p:nvPr/>
        </p:nvGrpSpPr>
        <p:grpSpPr>
          <a:xfrm>
            <a:off x="5518952" y="1959039"/>
            <a:ext cx="1748208" cy="979938"/>
            <a:chOff x="5606875" y="1947316"/>
            <a:chExt cx="1748208" cy="979938"/>
          </a:xfrm>
        </p:grpSpPr>
        <p:sp>
          <p:nvSpPr>
            <p:cNvPr id="31" name="Rounded Rectangle 30">
              <a:extLst>
                <a:ext uri="{FF2B5EF4-FFF2-40B4-BE49-F238E27FC236}">
                  <a16:creationId xmlns:a16="http://schemas.microsoft.com/office/drawing/2014/main" id="{C1C6E188-FC8F-D4FE-A94D-9355213A8512}"/>
                </a:ext>
              </a:extLst>
            </p:cNvPr>
            <p:cNvSpPr/>
            <p:nvPr/>
          </p:nvSpPr>
          <p:spPr>
            <a:xfrm>
              <a:off x="5610781" y="1950325"/>
              <a:ext cx="1728625" cy="757250"/>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31">
              <a:extLst>
                <a:ext uri="{FF2B5EF4-FFF2-40B4-BE49-F238E27FC236}">
                  <a16:creationId xmlns:a16="http://schemas.microsoft.com/office/drawing/2014/main" id="{75D97DED-C71F-068F-4B0F-0DFD8F609C60}"/>
                </a:ext>
              </a:extLst>
            </p:cNvPr>
            <p:cNvSpPr/>
            <p:nvPr/>
          </p:nvSpPr>
          <p:spPr>
            <a:xfrm>
              <a:off x="5610781" y="2593489"/>
              <a:ext cx="1728625" cy="333765"/>
            </a:xfrm>
            <a:prstGeom prst="roundRect">
              <a:avLst>
                <a:gd name="adj" fmla="val 50000"/>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a:extLst>
                <a:ext uri="{FF2B5EF4-FFF2-40B4-BE49-F238E27FC236}">
                  <a16:creationId xmlns:a16="http://schemas.microsoft.com/office/drawing/2014/main" id="{BC86BE66-A97F-D6DF-8F08-804005BDAC45}"/>
                </a:ext>
              </a:extLst>
            </p:cNvPr>
            <p:cNvSpPr txBox="1"/>
            <p:nvPr/>
          </p:nvSpPr>
          <p:spPr>
            <a:xfrm>
              <a:off x="5668613" y="2638802"/>
              <a:ext cx="1612960" cy="276999"/>
            </a:xfrm>
            <a:prstGeom prst="rect">
              <a:avLst/>
            </a:prstGeom>
            <a:noFill/>
          </p:spPr>
          <p:txBody>
            <a:bodyPr wrap="square" rtlCol="0">
              <a:spAutoFit/>
            </a:bodyPr>
            <a:lstStyle/>
            <a:p>
              <a:pPr algn="ctr"/>
              <a:r>
                <a:rPr lang="en-GB" sz="1200" b="1" dirty="0">
                  <a:solidFill>
                    <a:schemeClr val="bg1"/>
                  </a:solidFill>
                  <a:latin typeface="Century Gothic" panose="020B0502020202020204" pitchFamily="34" charset="0"/>
                </a:rPr>
                <a:t>Hani</a:t>
              </a:r>
            </a:p>
          </p:txBody>
        </p:sp>
        <p:sp>
          <p:nvSpPr>
            <p:cNvPr id="34" name="Rounded Rectangle 33">
              <a:extLst>
                <a:ext uri="{FF2B5EF4-FFF2-40B4-BE49-F238E27FC236}">
                  <a16:creationId xmlns:a16="http://schemas.microsoft.com/office/drawing/2014/main" id="{937F91C6-3A04-36D3-E5AA-6F830DEC4C63}"/>
                </a:ext>
              </a:extLst>
            </p:cNvPr>
            <p:cNvSpPr/>
            <p:nvPr/>
          </p:nvSpPr>
          <p:spPr>
            <a:xfrm>
              <a:off x="5649461" y="1980250"/>
              <a:ext cx="1651264" cy="698516"/>
            </a:xfrm>
            <a:prstGeom prst="roundRect">
              <a:avLst/>
            </a:prstGeom>
            <a:blipFill>
              <a:blip r:embed="rId3"/>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Hani Link Overlay">
              <a:hlinkClick r:id="rId4"/>
              <a:extLst>
                <a:ext uri="{FF2B5EF4-FFF2-40B4-BE49-F238E27FC236}">
                  <a16:creationId xmlns:a16="http://schemas.microsoft.com/office/drawing/2014/main" id="{E62D1762-533A-772C-ABAD-71C41EF16BC8}"/>
                </a:ext>
              </a:extLst>
            </p:cNvPr>
            <p:cNvSpPr/>
            <p:nvPr/>
          </p:nvSpPr>
          <p:spPr>
            <a:xfrm>
              <a:off x="5606875" y="1947316"/>
              <a:ext cx="1748208" cy="972291"/>
            </a:xfrm>
            <a:prstGeom prst="roundRect">
              <a:avLst>
                <a:gd name="adj" fmla="val 10756"/>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6" name="2 Ayisha">
            <a:extLst>
              <a:ext uri="{FF2B5EF4-FFF2-40B4-BE49-F238E27FC236}">
                <a16:creationId xmlns:a16="http://schemas.microsoft.com/office/drawing/2014/main" id="{0F7D1FEE-145A-3AD3-0E2D-FC0EBB0E123C}"/>
              </a:ext>
            </a:extLst>
          </p:cNvPr>
          <p:cNvGrpSpPr/>
          <p:nvPr/>
        </p:nvGrpSpPr>
        <p:grpSpPr>
          <a:xfrm>
            <a:off x="5518952" y="3055075"/>
            <a:ext cx="1748208" cy="976929"/>
            <a:chOff x="5606875" y="3045323"/>
            <a:chExt cx="1748208" cy="976929"/>
          </a:xfrm>
        </p:grpSpPr>
        <p:sp>
          <p:nvSpPr>
            <p:cNvPr id="52" name="Rounded Rectangle 51">
              <a:extLst>
                <a:ext uri="{FF2B5EF4-FFF2-40B4-BE49-F238E27FC236}">
                  <a16:creationId xmlns:a16="http://schemas.microsoft.com/office/drawing/2014/main" id="{B1D2C6DE-D987-5EDA-C0A7-EA951C2C35C7}"/>
                </a:ext>
              </a:extLst>
            </p:cNvPr>
            <p:cNvSpPr/>
            <p:nvPr/>
          </p:nvSpPr>
          <p:spPr>
            <a:xfrm>
              <a:off x="5610781" y="3045323"/>
              <a:ext cx="1728625" cy="757250"/>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ounded Rectangle 52">
              <a:extLst>
                <a:ext uri="{FF2B5EF4-FFF2-40B4-BE49-F238E27FC236}">
                  <a16:creationId xmlns:a16="http://schemas.microsoft.com/office/drawing/2014/main" id="{15CBFB20-F1FF-6157-13AC-86835749F47E}"/>
                </a:ext>
              </a:extLst>
            </p:cNvPr>
            <p:cNvSpPr/>
            <p:nvPr/>
          </p:nvSpPr>
          <p:spPr>
            <a:xfrm>
              <a:off x="5610781" y="3688487"/>
              <a:ext cx="1728625" cy="333765"/>
            </a:xfrm>
            <a:prstGeom prst="roundRect">
              <a:avLst>
                <a:gd name="adj" fmla="val 50000"/>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TextBox 53">
              <a:extLst>
                <a:ext uri="{FF2B5EF4-FFF2-40B4-BE49-F238E27FC236}">
                  <a16:creationId xmlns:a16="http://schemas.microsoft.com/office/drawing/2014/main" id="{DA71F511-B1EF-A654-B6B1-51D7DBEBB718}"/>
                </a:ext>
              </a:extLst>
            </p:cNvPr>
            <p:cNvSpPr txBox="1"/>
            <p:nvPr/>
          </p:nvSpPr>
          <p:spPr>
            <a:xfrm>
              <a:off x="5668613" y="3733800"/>
              <a:ext cx="1612960" cy="276999"/>
            </a:xfrm>
            <a:prstGeom prst="rect">
              <a:avLst/>
            </a:prstGeom>
            <a:noFill/>
          </p:spPr>
          <p:txBody>
            <a:bodyPr wrap="square" rtlCol="0">
              <a:spAutoFit/>
            </a:bodyPr>
            <a:lstStyle/>
            <a:p>
              <a:pPr algn="ctr"/>
              <a:r>
                <a:rPr lang="en-GB" sz="1200" b="1" dirty="0" err="1">
                  <a:solidFill>
                    <a:schemeClr val="bg1"/>
                  </a:solidFill>
                  <a:latin typeface="Century Gothic" panose="020B0502020202020204" pitchFamily="34" charset="0"/>
                </a:rPr>
                <a:t>Ayisha</a:t>
              </a:r>
              <a:endParaRPr lang="en-GB" sz="1200" b="1" dirty="0">
                <a:solidFill>
                  <a:schemeClr val="bg1"/>
                </a:solidFill>
                <a:latin typeface="Century Gothic" panose="020B0502020202020204" pitchFamily="34" charset="0"/>
              </a:endParaRPr>
            </a:p>
          </p:txBody>
        </p:sp>
        <p:sp>
          <p:nvSpPr>
            <p:cNvPr id="55" name="Rounded Rectangle 54">
              <a:extLst>
                <a:ext uri="{FF2B5EF4-FFF2-40B4-BE49-F238E27FC236}">
                  <a16:creationId xmlns:a16="http://schemas.microsoft.com/office/drawing/2014/main" id="{2DA01C9F-6382-F3E3-C268-A3745342A7BF}"/>
                </a:ext>
              </a:extLst>
            </p:cNvPr>
            <p:cNvSpPr/>
            <p:nvPr/>
          </p:nvSpPr>
          <p:spPr>
            <a:xfrm>
              <a:off x="5649461" y="3075248"/>
              <a:ext cx="1651264" cy="698516"/>
            </a:xfrm>
            <a:prstGeom prst="roundRect">
              <a:avLst/>
            </a:prstGeom>
            <a:blipFill>
              <a:blip r:embed="rId5"/>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Ayisha Link Overlay">
              <a:hlinkClick r:id="rId6"/>
              <a:extLst>
                <a:ext uri="{FF2B5EF4-FFF2-40B4-BE49-F238E27FC236}">
                  <a16:creationId xmlns:a16="http://schemas.microsoft.com/office/drawing/2014/main" id="{C0E73351-5F8D-175E-E5BB-3E47CF88F1AF}"/>
                </a:ext>
              </a:extLst>
            </p:cNvPr>
            <p:cNvSpPr/>
            <p:nvPr/>
          </p:nvSpPr>
          <p:spPr>
            <a:xfrm>
              <a:off x="5606875" y="3047010"/>
              <a:ext cx="1748208" cy="972291"/>
            </a:xfrm>
            <a:prstGeom prst="roundRect">
              <a:avLst>
                <a:gd name="adj" fmla="val 10756"/>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7" name="3 Philex">
            <a:extLst>
              <a:ext uri="{FF2B5EF4-FFF2-40B4-BE49-F238E27FC236}">
                <a16:creationId xmlns:a16="http://schemas.microsoft.com/office/drawing/2014/main" id="{722791C9-1443-E66A-E9E4-0B5BCAEA3645}"/>
              </a:ext>
            </a:extLst>
          </p:cNvPr>
          <p:cNvGrpSpPr/>
          <p:nvPr/>
        </p:nvGrpSpPr>
        <p:grpSpPr>
          <a:xfrm>
            <a:off x="5518952" y="4148102"/>
            <a:ext cx="1748208" cy="976929"/>
            <a:chOff x="5606875" y="4188323"/>
            <a:chExt cx="1748208" cy="976929"/>
          </a:xfrm>
        </p:grpSpPr>
        <p:sp>
          <p:nvSpPr>
            <p:cNvPr id="57" name="Rounded Rectangle 56">
              <a:extLst>
                <a:ext uri="{FF2B5EF4-FFF2-40B4-BE49-F238E27FC236}">
                  <a16:creationId xmlns:a16="http://schemas.microsoft.com/office/drawing/2014/main" id="{AA63CB2F-6246-A27B-78C5-60915AF8C99E}"/>
                </a:ext>
              </a:extLst>
            </p:cNvPr>
            <p:cNvSpPr/>
            <p:nvPr/>
          </p:nvSpPr>
          <p:spPr>
            <a:xfrm>
              <a:off x="5610781" y="4188323"/>
              <a:ext cx="1728625" cy="757250"/>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ounded Rectangle 57">
              <a:extLst>
                <a:ext uri="{FF2B5EF4-FFF2-40B4-BE49-F238E27FC236}">
                  <a16:creationId xmlns:a16="http://schemas.microsoft.com/office/drawing/2014/main" id="{CE85C846-6FB8-7FFC-B8C0-20D40E5213D9}"/>
                </a:ext>
              </a:extLst>
            </p:cNvPr>
            <p:cNvSpPr/>
            <p:nvPr/>
          </p:nvSpPr>
          <p:spPr>
            <a:xfrm>
              <a:off x="5610781" y="4831487"/>
              <a:ext cx="1728625" cy="333765"/>
            </a:xfrm>
            <a:prstGeom prst="roundRect">
              <a:avLst>
                <a:gd name="adj" fmla="val 50000"/>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TextBox 58">
              <a:extLst>
                <a:ext uri="{FF2B5EF4-FFF2-40B4-BE49-F238E27FC236}">
                  <a16:creationId xmlns:a16="http://schemas.microsoft.com/office/drawing/2014/main" id="{33841E2B-A294-AF7C-26FB-D1706F8BD19C}"/>
                </a:ext>
              </a:extLst>
            </p:cNvPr>
            <p:cNvSpPr txBox="1"/>
            <p:nvPr/>
          </p:nvSpPr>
          <p:spPr>
            <a:xfrm>
              <a:off x="5668613" y="4876800"/>
              <a:ext cx="1612960" cy="276999"/>
            </a:xfrm>
            <a:prstGeom prst="rect">
              <a:avLst/>
            </a:prstGeom>
            <a:noFill/>
          </p:spPr>
          <p:txBody>
            <a:bodyPr wrap="square" rtlCol="0">
              <a:spAutoFit/>
            </a:bodyPr>
            <a:lstStyle/>
            <a:p>
              <a:pPr algn="ctr"/>
              <a:r>
                <a:rPr lang="en-GB" sz="1200" b="1" dirty="0" err="1">
                  <a:solidFill>
                    <a:schemeClr val="bg1"/>
                  </a:solidFill>
                  <a:latin typeface="Century Gothic" panose="020B0502020202020204" pitchFamily="34" charset="0"/>
                </a:rPr>
                <a:t>Philex</a:t>
              </a:r>
              <a:endParaRPr lang="en-GB" sz="1200" b="1" dirty="0">
                <a:solidFill>
                  <a:schemeClr val="bg1"/>
                </a:solidFill>
                <a:latin typeface="Century Gothic" panose="020B0502020202020204" pitchFamily="34" charset="0"/>
              </a:endParaRPr>
            </a:p>
          </p:txBody>
        </p:sp>
        <p:sp>
          <p:nvSpPr>
            <p:cNvPr id="60" name="Rounded Rectangle 59">
              <a:extLst>
                <a:ext uri="{FF2B5EF4-FFF2-40B4-BE49-F238E27FC236}">
                  <a16:creationId xmlns:a16="http://schemas.microsoft.com/office/drawing/2014/main" id="{54665BF0-7297-0C68-96E9-F8279C6BFA30}"/>
                </a:ext>
              </a:extLst>
            </p:cNvPr>
            <p:cNvSpPr/>
            <p:nvPr/>
          </p:nvSpPr>
          <p:spPr>
            <a:xfrm>
              <a:off x="5649461" y="4218248"/>
              <a:ext cx="1651264" cy="698516"/>
            </a:xfrm>
            <a:prstGeom prst="roundRect">
              <a:avLst/>
            </a:prstGeom>
            <a:blipFill>
              <a:blip r:embed="rId7"/>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Philex Link Overlay">
              <a:hlinkClick r:id="rId8"/>
              <a:extLst>
                <a:ext uri="{FF2B5EF4-FFF2-40B4-BE49-F238E27FC236}">
                  <a16:creationId xmlns:a16="http://schemas.microsoft.com/office/drawing/2014/main" id="{81F9A07D-7C89-8194-5B8A-791A601CC660}"/>
                </a:ext>
              </a:extLst>
            </p:cNvPr>
            <p:cNvSpPr/>
            <p:nvPr/>
          </p:nvSpPr>
          <p:spPr>
            <a:xfrm>
              <a:off x="5606875" y="4189021"/>
              <a:ext cx="1748208" cy="972291"/>
            </a:xfrm>
            <a:prstGeom prst="roundRect">
              <a:avLst>
                <a:gd name="adj" fmla="val 10756"/>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8" name="4 Drew">
            <a:extLst>
              <a:ext uri="{FF2B5EF4-FFF2-40B4-BE49-F238E27FC236}">
                <a16:creationId xmlns:a16="http://schemas.microsoft.com/office/drawing/2014/main" id="{7B472562-A886-0981-CBB5-B3C48F57C69A}"/>
              </a:ext>
            </a:extLst>
          </p:cNvPr>
          <p:cNvGrpSpPr/>
          <p:nvPr/>
        </p:nvGrpSpPr>
        <p:grpSpPr>
          <a:xfrm>
            <a:off x="5518952" y="5241128"/>
            <a:ext cx="1748208" cy="979201"/>
            <a:chOff x="5606875" y="5252851"/>
            <a:chExt cx="1748208" cy="979201"/>
          </a:xfrm>
        </p:grpSpPr>
        <p:sp>
          <p:nvSpPr>
            <p:cNvPr id="61" name="Rounded Rectangle 60">
              <a:extLst>
                <a:ext uri="{FF2B5EF4-FFF2-40B4-BE49-F238E27FC236}">
                  <a16:creationId xmlns:a16="http://schemas.microsoft.com/office/drawing/2014/main" id="{49240132-814A-AC77-015E-92FCFE8D0E62}"/>
                </a:ext>
              </a:extLst>
            </p:cNvPr>
            <p:cNvSpPr/>
            <p:nvPr/>
          </p:nvSpPr>
          <p:spPr>
            <a:xfrm>
              <a:off x="5610781" y="5255123"/>
              <a:ext cx="1728625" cy="757250"/>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ounded Rectangle 61">
              <a:extLst>
                <a:ext uri="{FF2B5EF4-FFF2-40B4-BE49-F238E27FC236}">
                  <a16:creationId xmlns:a16="http://schemas.microsoft.com/office/drawing/2014/main" id="{DC9B9D0B-2572-645C-8C06-D289B5580EB1}"/>
                </a:ext>
              </a:extLst>
            </p:cNvPr>
            <p:cNvSpPr/>
            <p:nvPr/>
          </p:nvSpPr>
          <p:spPr>
            <a:xfrm>
              <a:off x="5610781" y="5898287"/>
              <a:ext cx="1728625" cy="333765"/>
            </a:xfrm>
            <a:prstGeom prst="roundRect">
              <a:avLst>
                <a:gd name="adj" fmla="val 50000"/>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TextBox 62">
              <a:extLst>
                <a:ext uri="{FF2B5EF4-FFF2-40B4-BE49-F238E27FC236}">
                  <a16:creationId xmlns:a16="http://schemas.microsoft.com/office/drawing/2014/main" id="{490D34E2-E92A-B981-49F4-8F7D7E28D01E}"/>
                </a:ext>
              </a:extLst>
            </p:cNvPr>
            <p:cNvSpPr txBox="1"/>
            <p:nvPr/>
          </p:nvSpPr>
          <p:spPr>
            <a:xfrm>
              <a:off x="5668613" y="5943600"/>
              <a:ext cx="1612960" cy="276999"/>
            </a:xfrm>
            <a:prstGeom prst="rect">
              <a:avLst/>
            </a:prstGeom>
            <a:noFill/>
          </p:spPr>
          <p:txBody>
            <a:bodyPr wrap="square" rtlCol="0">
              <a:spAutoFit/>
            </a:bodyPr>
            <a:lstStyle/>
            <a:p>
              <a:pPr algn="ctr"/>
              <a:r>
                <a:rPr lang="en-GB" sz="1200" b="1" dirty="0">
                  <a:solidFill>
                    <a:schemeClr val="bg1"/>
                  </a:solidFill>
                  <a:latin typeface="Century Gothic" panose="020B0502020202020204" pitchFamily="34" charset="0"/>
                </a:rPr>
                <a:t>Drew</a:t>
              </a:r>
            </a:p>
          </p:txBody>
        </p:sp>
        <p:sp>
          <p:nvSpPr>
            <p:cNvPr id="64" name="Rounded Rectangle 63">
              <a:extLst>
                <a:ext uri="{FF2B5EF4-FFF2-40B4-BE49-F238E27FC236}">
                  <a16:creationId xmlns:a16="http://schemas.microsoft.com/office/drawing/2014/main" id="{0A4D8790-F23C-D24C-7F92-9D8D0BD57329}"/>
                </a:ext>
              </a:extLst>
            </p:cNvPr>
            <p:cNvSpPr/>
            <p:nvPr/>
          </p:nvSpPr>
          <p:spPr>
            <a:xfrm>
              <a:off x="5649461" y="5285048"/>
              <a:ext cx="1651264" cy="698516"/>
            </a:xfrm>
            <a:prstGeom prst="roundRect">
              <a:avLst/>
            </a:prstGeom>
            <a:blipFill>
              <a:blip r:embed="rId9"/>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Drew Link Overlay">
              <a:hlinkClick r:id="rId10"/>
              <a:extLst>
                <a:ext uri="{FF2B5EF4-FFF2-40B4-BE49-F238E27FC236}">
                  <a16:creationId xmlns:a16="http://schemas.microsoft.com/office/drawing/2014/main" id="{CBFA5E2B-8182-016A-1D94-75102E734EF6}"/>
                </a:ext>
              </a:extLst>
            </p:cNvPr>
            <p:cNvSpPr/>
            <p:nvPr/>
          </p:nvSpPr>
          <p:spPr>
            <a:xfrm>
              <a:off x="5606875" y="5252851"/>
              <a:ext cx="1748208" cy="972291"/>
            </a:xfrm>
            <a:prstGeom prst="roundRect">
              <a:avLst>
                <a:gd name="adj" fmla="val 10756"/>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69" name="Graphic 68">
            <a:extLst>
              <a:ext uri="{FF2B5EF4-FFF2-40B4-BE49-F238E27FC236}">
                <a16:creationId xmlns:a16="http://schemas.microsoft.com/office/drawing/2014/main" id="{B8512EB5-ACF7-914C-D288-C6353022ADE4}"/>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7025179" y="2543189"/>
            <a:ext cx="395530" cy="395530"/>
          </a:xfrm>
          <a:prstGeom prst="rect">
            <a:avLst/>
          </a:prstGeom>
        </p:spPr>
      </p:pic>
      <p:pic>
        <p:nvPicPr>
          <p:cNvPr id="70" name="Graphic 69">
            <a:extLst>
              <a:ext uri="{FF2B5EF4-FFF2-40B4-BE49-F238E27FC236}">
                <a16:creationId xmlns:a16="http://schemas.microsoft.com/office/drawing/2014/main" id="{95938834-990D-03CD-A678-69DE8F0AB886}"/>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7025179" y="3635433"/>
            <a:ext cx="395530" cy="395530"/>
          </a:xfrm>
          <a:prstGeom prst="rect">
            <a:avLst/>
          </a:prstGeom>
        </p:spPr>
      </p:pic>
      <p:pic>
        <p:nvPicPr>
          <p:cNvPr id="71" name="Graphic 70">
            <a:extLst>
              <a:ext uri="{FF2B5EF4-FFF2-40B4-BE49-F238E27FC236}">
                <a16:creationId xmlns:a16="http://schemas.microsoft.com/office/drawing/2014/main" id="{6851DF84-57C4-384F-B57C-BB0F0283DA0C}"/>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7025179" y="4728556"/>
            <a:ext cx="395530" cy="395530"/>
          </a:xfrm>
          <a:prstGeom prst="rect">
            <a:avLst/>
          </a:prstGeom>
        </p:spPr>
      </p:pic>
      <p:pic>
        <p:nvPicPr>
          <p:cNvPr id="72" name="Graphic 71">
            <a:extLst>
              <a:ext uri="{FF2B5EF4-FFF2-40B4-BE49-F238E27FC236}">
                <a16:creationId xmlns:a16="http://schemas.microsoft.com/office/drawing/2014/main" id="{ED4D87E9-64D9-7724-9A7D-434A838E4F56}"/>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7025179" y="5820294"/>
            <a:ext cx="395530" cy="395530"/>
          </a:xfrm>
          <a:prstGeom prst="rect">
            <a:avLst/>
          </a:prstGeom>
        </p:spPr>
      </p:pic>
      <p:sp>
        <p:nvSpPr>
          <p:cNvPr id="8" name="TextBox 7">
            <a:extLst>
              <a:ext uri="{FF2B5EF4-FFF2-40B4-BE49-F238E27FC236}">
                <a16:creationId xmlns:a16="http://schemas.microsoft.com/office/drawing/2014/main" id="{77B02971-92F4-2C82-4C28-8EE952BD1C4F}"/>
              </a:ext>
            </a:extLst>
          </p:cNvPr>
          <p:cNvSpPr txBox="1"/>
          <p:nvPr/>
        </p:nvSpPr>
        <p:spPr>
          <a:xfrm>
            <a:off x="9688173" y="1662393"/>
            <a:ext cx="1579418" cy="338554"/>
          </a:xfrm>
          <a:prstGeom prst="rect">
            <a:avLst/>
          </a:prstGeom>
          <a:noFill/>
        </p:spPr>
        <p:txBody>
          <a:bodyPr wrap="square" rtlCol="0">
            <a:spAutoFit/>
          </a:bodyPr>
          <a:lstStyle/>
          <a:p>
            <a:pPr algn="ctr"/>
            <a:r>
              <a:rPr lang="en-GB" sz="1600" dirty="0">
                <a:solidFill>
                  <a:srgbClr val="4A4A49"/>
                </a:solidFill>
                <a:latin typeface="Century Gothic" panose="020B0502020202020204" pitchFamily="34" charset="0"/>
              </a:rPr>
              <a:t>Up to…</a:t>
            </a:r>
          </a:p>
        </p:txBody>
      </p:sp>
    </p:spTree>
    <p:extLst>
      <p:ext uri="{BB962C8B-B14F-4D97-AF65-F5344CB8AC3E}">
        <p14:creationId xmlns:p14="http://schemas.microsoft.com/office/powerpoint/2010/main" val="3237729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animBg="1"/>
      <p:bldP spid="13" grpId="0" animBg="1"/>
      <p:bldP spid="14" grpId="0" animBg="1"/>
      <p:bldP spid="15"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7854C-B42A-43CA-AB14-0DBB0E1691EB}"/>
              </a:ext>
            </a:extLst>
          </p:cNvPr>
          <p:cNvSpPr>
            <a:spLocks noGrp="1"/>
          </p:cNvSpPr>
          <p:nvPr>
            <p:ph type="title" idx="4294967295"/>
          </p:nvPr>
        </p:nvSpPr>
        <p:spPr>
          <a:xfrm>
            <a:off x="769434" y="1621981"/>
            <a:ext cx="7027863" cy="4405312"/>
          </a:xfrm>
          <a:prstGeom prst="rect">
            <a:avLst/>
          </a:prstGeom>
        </p:spPr>
        <p:txBody>
          <a:bodyPr>
            <a:normAutofit/>
          </a:bodyPr>
          <a:lstStyle/>
          <a:p>
            <a:r>
              <a:rPr lang="en-GB" dirty="0"/>
              <a:t>Well done for completing </a:t>
            </a:r>
            <a:br>
              <a:rPr lang="en-GB" dirty="0"/>
            </a:br>
            <a:r>
              <a:rPr lang="en-GB" dirty="0"/>
              <a:t>Energy Quest!</a:t>
            </a:r>
            <a:br>
              <a:rPr lang="en-GB" dirty="0"/>
            </a:br>
            <a:br>
              <a:rPr lang="en-GB" dirty="0"/>
            </a:br>
            <a:r>
              <a:rPr lang="en-GB" dirty="0"/>
              <a:t>See the following slides for your next steps!</a:t>
            </a:r>
            <a:endParaRPr lang="en-GB" dirty="0">
              <a:solidFill>
                <a:srgbClr val="FF0000"/>
              </a:solidFill>
            </a:endParaRPr>
          </a:p>
        </p:txBody>
      </p:sp>
      <p:pic>
        <p:nvPicPr>
          <p:cNvPr id="6" name="Picture 5">
            <a:extLst>
              <a:ext uri="{FF2B5EF4-FFF2-40B4-BE49-F238E27FC236}">
                <a16:creationId xmlns:a16="http://schemas.microsoft.com/office/drawing/2014/main" id="{4F3E8EDD-638E-29DB-7C3E-B92FC79548B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506447">
            <a:off x="7881995" y="1121748"/>
            <a:ext cx="3314820" cy="4687530"/>
          </a:xfrm>
          <a:prstGeom prst="rect">
            <a:avLst/>
          </a:prstGeom>
          <a:ln>
            <a:noFill/>
          </a:ln>
          <a:effectLst>
            <a:outerShdw blurRad="127000" dist="50800" dir="2700000" algn="tl" rotWithShape="0">
              <a:srgbClr val="333333">
                <a:alpha val="75000"/>
              </a:srgbClr>
            </a:outerShdw>
          </a:effectLst>
        </p:spPr>
      </p:pic>
    </p:spTree>
    <p:extLst>
      <p:ext uri="{BB962C8B-B14F-4D97-AF65-F5344CB8AC3E}">
        <p14:creationId xmlns:p14="http://schemas.microsoft.com/office/powerpoint/2010/main" val="20470706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7854C-B42A-43CA-AB14-0DBB0E1691EB}"/>
              </a:ext>
            </a:extLst>
          </p:cNvPr>
          <p:cNvSpPr>
            <a:spLocks noGrp="1"/>
          </p:cNvSpPr>
          <p:nvPr/>
        </p:nvSpPr>
        <p:spPr>
          <a:xfrm>
            <a:off x="769434" y="1621981"/>
            <a:ext cx="7027863" cy="4405312"/>
          </a:xfrm>
          <a:prstGeom prst="rect">
            <a:avLst/>
          </a:prstGeom>
        </p:spPr>
        <p:txBody>
          <a:bodyPr lIns="91440" tIns="45720" rIns="91440" bIns="45720" anchor="t">
            <a:normAutofit/>
          </a:bodyPr>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br>
              <a:rPr lang="en-GB"/>
            </a:br>
            <a:endParaRPr lang="en-GB">
              <a:solidFill>
                <a:srgbClr val="F16D20"/>
              </a:solidFill>
              <a:cs typeface="Calibri"/>
            </a:endParaRPr>
          </a:p>
        </p:txBody>
      </p:sp>
      <p:sp>
        <p:nvSpPr>
          <p:cNvPr id="3" name="TextBox 3">
            <a:extLst>
              <a:ext uri="{FF2B5EF4-FFF2-40B4-BE49-F238E27FC236}">
                <a16:creationId xmlns:a16="http://schemas.microsoft.com/office/drawing/2014/main" id="{351C2CE1-E2A3-515D-B710-1596C7C09FC9}"/>
              </a:ext>
            </a:extLst>
          </p:cNvPr>
          <p:cNvSpPr txBox="1"/>
          <p:nvPr/>
        </p:nvSpPr>
        <p:spPr>
          <a:xfrm>
            <a:off x="764926" y="796344"/>
            <a:ext cx="6404141" cy="830997"/>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4800" b="1">
                <a:solidFill>
                  <a:srgbClr val="4A4A49"/>
                </a:solidFill>
                <a:latin typeface="Calibri"/>
                <a:cs typeface="Calibri"/>
              </a:rPr>
              <a:t>Glossary</a:t>
            </a:r>
            <a:endParaRPr lang="en-GB" sz="4800" b="1">
              <a:solidFill>
                <a:srgbClr val="4A4A49"/>
              </a:solidFill>
              <a:latin typeface="Calibri" panose="020F0502020204030204" pitchFamily="34" charset="0"/>
              <a:cs typeface="Calibri" panose="020F0502020204030204" pitchFamily="34" charset="0"/>
            </a:endParaRPr>
          </a:p>
        </p:txBody>
      </p:sp>
      <p:sp>
        <p:nvSpPr>
          <p:cNvPr id="4" name="TextBox 6">
            <a:extLst>
              <a:ext uri="{FF2B5EF4-FFF2-40B4-BE49-F238E27FC236}">
                <a16:creationId xmlns:a16="http://schemas.microsoft.com/office/drawing/2014/main" id="{00648794-193D-7011-55B3-B981A816ABAC}"/>
              </a:ext>
            </a:extLst>
          </p:cNvPr>
          <p:cNvSpPr txBox="1"/>
          <p:nvPr/>
        </p:nvSpPr>
        <p:spPr>
          <a:xfrm>
            <a:off x="772745" y="1711257"/>
            <a:ext cx="4570291" cy="5262979"/>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a:solidFill>
                  <a:srgbClr val="4A4A49"/>
                </a:solidFill>
                <a:cs typeface="Calibri"/>
              </a:rPr>
              <a:t>Biochemical</a:t>
            </a:r>
          </a:p>
          <a:p>
            <a:r>
              <a:rPr lang="en-US" sz="2400">
                <a:solidFill>
                  <a:srgbClr val="4A4A49"/>
                </a:solidFill>
                <a:ea typeface="+mn-lt"/>
                <a:cs typeface="+mn-lt"/>
              </a:rPr>
              <a:t>Chemical substances and processes occurring in living things.</a:t>
            </a:r>
            <a:endParaRPr lang="en-US"/>
          </a:p>
          <a:p>
            <a:endParaRPr lang="en-US" sz="2400">
              <a:solidFill>
                <a:srgbClr val="4A4A49"/>
              </a:solidFill>
              <a:cs typeface="Calibri"/>
            </a:endParaRPr>
          </a:p>
          <a:p>
            <a:r>
              <a:rPr lang="en-US" sz="2400" b="1">
                <a:solidFill>
                  <a:srgbClr val="4A4A49"/>
                </a:solidFill>
                <a:cs typeface="Calibri"/>
              </a:rPr>
              <a:t>Electrode</a:t>
            </a:r>
          </a:p>
          <a:p>
            <a:r>
              <a:rPr lang="en-US" sz="2400">
                <a:solidFill>
                  <a:srgbClr val="4A4A49"/>
                </a:solidFill>
                <a:ea typeface="+mn-lt"/>
                <a:cs typeface="+mn-lt"/>
              </a:rPr>
              <a:t>A conductor used to make electrical contact with a non-metallic part of a circuit. </a:t>
            </a:r>
            <a:endParaRPr lang="en-US"/>
          </a:p>
          <a:p>
            <a:endParaRPr lang="en-US" sz="2400">
              <a:solidFill>
                <a:srgbClr val="4A4A49"/>
              </a:solidFill>
              <a:cs typeface="Calibri"/>
            </a:endParaRPr>
          </a:p>
          <a:p>
            <a:r>
              <a:rPr lang="en-US" sz="2400" b="1">
                <a:solidFill>
                  <a:srgbClr val="4A4A49"/>
                </a:solidFill>
                <a:cs typeface="Calibri"/>
              </a:rPr>
              <a:t>Electrolyte</a:t>
            </a:r>
            <a:endParaRPr lang="en-US"/>
          </a:p>
          <a:p>
            <a:r>
              <a:rPr lang="en-US" sz="2400">
                <a:solidFill>
                  <a:srgbClr val="4A4A49"/>
                </a:solidFill>
                <a:ea typeface="+mn-lt"/>
                <a:cs typeface="+mn-lt"/>
              </a:rPr>
              <a:t>A substance that conducts an electrical current. </a:t>
            </a:r>
            <a:endParaRPr lang="en-US">
              <a:ea typeface="+mn-lt"/>
              <a:cs typeface="+mn-lt"/>
            </a:endParaRPr>
          </a:p>
          <a:p>
            <a:endParaRPr lang="en-US" sz="2400" b="1">
              <a:solidFill>
                <a:srgbClr val="4A4A49"/>
              </a:solidFill>
              <a:cs typeface="Calibri"/>
            </a:endParaRPr>
          </a:p>
          <a:p>
            <a:endParaRPr lang="en-US" sz="2400" b="1">
              <a:solidFill>
                <a:srgbClr val="4A4A49"/>
              </a:solidFill>
              <a:cs typeface="Calibri"/>
            </a:endParaRPr>
          </a:p>
        </p:txBody>
      </p:sp>
      <p:sp>
        <p:nvSpPr>
          <p:cNvPr id="5" name="TextBox 7">
            <a:extLst>
              <a:ext uri="{FF2B5EF4-FFF2-40B4-BE49-F238E27FC236}">
                <a16:creationId xmlns:a16="http://schemas.microsoft.com/office/drawing/2014/main" id="{902ECF63-0AA0-3CFA-B307-FC16F9A26005}"/>
              </a:ext>
            </a:extLst>
          </p:cNvPr>
          <p:cNvSpPr txBox="1"/>
          <p:nvPr/>
        </p:nvSpPr>
        <p:spPr>
          <a:xfrm>
            <a:off x="6092092" y="1686723"/>
            <a:ext cx="5074359" cy="452431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a:solidFill>
                  <a:srgbClr val="4A4A49"/>
                </a:solidFill>
                <a:cs typeface="Segoe UI"/>
              </a:rPr>
              <a:t>Engineering</a:t>
            </a:r>
            <a:r>
              <a:rPr lang="en-US" sz="2400">
                <a:cs typeface="Segoe UI"/>
              </a:rPr>
              <a:t>​</a:t>
            </a:r>
          </a:p>
          <a:p>
            <a:r>
              <a:rPr lang="en-US" sz="2400">
                <a:solidFill>
                  <a:srgbClr val="4A4A49"/>
                </a:solidFill>
                <a:ea typeface="+mn-lt"/>
                <a:cs typeface="+mn-lt"/>
              </a:rPr>
              <a:t>Application of science and the engineering design process to create practical solutions.</a:t>
            </a:r>
          </a:p>
          <a:p>
            <a:endParaRPr lang="en-US" sz="2400">
              <a:ea typeface="+mn-lt"/>
              <a:cs typeface="Segoe UI"/>
            </a:endParaRPr>
          </a:p>
          <a:p>
            <a:r>
              <a:rPr lang="en-US" sz="2400" b="1">
                <a:solidFill>
                  <a:srgbClr val="4A4A49"/>
                </a:solidFill>
                <a:cs typeface="Segoe UI"/>
              </a:rPr>
              <a:t>Geothermal </a:t>
            </a:r>
            <a:r>
              <a:rPr lang="en-US" sz="2400">
                <a:cs typeface="Segoe UI"/>
              </a:rPr>
              <a:t>​</a:t>
            </a:r>
          </a:p>
          <a:p>
            <a:r>
              <a:rPr lang="en-US" sz="2400">
                <a:cs typeface="Segoe UI"/>
              </a:rPr>
              <a:t>​</a:t>
            </a:r>
            <a:r>
              <a:rPr lang="en-US" sz="2400">
                <a:solidFill>
                  <a:srgbClr val="4A4A49"/>
                </a:solidFill>
                <a:ea typeface="+mn-lt"/>
                <a:cs typeface="+mn-lt"/>
              </a:rPr>
              <a:t>Thermal energy  extracted from the Earth's crust. </a:t>
            </a:r>
          </a:p>
          <a:p>
            <a:endParaRPr lang="en-US" sz="2400">
              <a:solidFill>
                <a:srgbClr val="4A4A49"/>
              </a:solidFill>
              <a:cs typeface="Calibri"/>
            </a:endParaRPr>
          </a:p>
          <a:p>
            <a:r>
              <a:rPr lang="en-US" sz="2400" b="1">
                <a:solidFill>
                  <a:srgbClr val="4A4A49"/>
                </a:solidFill>
                <a:cs typeface="Segoe UI"/>
              </a:rPr>
              <a:t>Prototype</a:t>
            </a:r>
            <a:r>
              <a:rPr lang="en-US" sz="2400">
                <a:cs typeface="Segoe UI"/>
              </a:rPr>
              <a:t>​</a:t>
            </a:r>
          </a:p>
          <a:p>
            <a:r>
              <a:rPr lang="en-US" sz="2400">
                <a:solidFill>
                  <a:srgbClr val="4A4A49"/>
                </a:solidFill>
                <a:ea typeface="+mn-lt"/>
                <a:cs typeface="+mn-lt"/>
              </a:rPr>
              <a:t>A first version of a product or project.</a:t>
            </a:r>
          </a:p>
          <a:p>
            <a:r>
              <a:rPr lang="en-US" sz="2400">
                <a:cs typeface="Segoe UI"/>
              </a:rPr>
              <a:t>​</a:t>
            </a:r>
          </a:p>
        </p:txBody>
      </p:sp>
    </p:spTree>
    <p:extLst>
      <p:ext uri="{BB962C8B-B14F-4D97-AF65-F5344CB8AC3E}">
        <p14:creationId xmlns:p14="http://schemas.microsoft.com/office/powerpoint/2010/main" val="38948966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4DB3517-025D-086F-1DF0-96FC285C64C7}"/>
              </a:ext>
            </a:extLst>
          </p:cNvPr>
          <p:cNvSpPr txBox="1"/>
          <p:nvPr/>
        </p:nvSpPr>
        <p:spPr>
          <a:xfrm>
            <a:off x="2442615" y="2403684"/>
            <a:ext cx="4448711" cy="2123658"/>
          </a:xfrm>
          <a:prstGeom prst="rect">
            <a:avLst/>
          </a:prstGeom>
          <a:noFill/>
        </p:spPr>
        <p:txBody>
          <a:bodyPr wrap="square" rtlCol="0">
            <a:spAutoFit/>
          </a:bodyPr>
          <a:lstStyle/>
          <a:p>
            <a:pPr algn="ctr"/>
            <a:r>
              <a:rPr lang="en-US" sz="4400" b="1" dirty="0">
                <a:solidFill>
                  <a:schemeClr val="bg1"/>
                </a:solidFill>
                <a:ea typeface="+mj-ea"/>
                <a:cs typeface="+mj-cs"/>
              </a:rPr>
              <a:t>OPTIONAL</a:t>
            </a:r>
          </a:p>
          <a:p>
            <a:pPr algn="ctr"/>
            <a:r>
              <a:rPr lang="en-US" sz="4400" b="1" dirty="0">
                <a:solidFill>
                  <a:schemeClr val="bg1"/>
                </a:solidFill>
                <a:ea typeface="+mj-ea"/>
                <a:cs typeface="+mj-cs"/>
              </a:rPr>
              <a:t>FOLLOW-UP ACTIVITIES</a:t>
            </a:r>
            <a:endParaRPr lang="en-GB" sz="4400" b="1" dirty="0">
              <a:solidFill>
                <a:schemeClr val="bg1"/>
              </a:solidFill>
              <a:ea typeface="+mj-ea"/>
              <a:cs typeface="+mj-cs"/>
            </a:endParaRPr>
          </a:p>
        </p:txBody>
      </p:sp>
    </p:spTree>
    <p:extLst>
      <p:ext uri="{BB962C8B-B14F-4D97-AF65-F5344CB8AC3E}">
        <p14:creationId xmlns:p14="http://schemas.microsoft.com/office/powerpoint/2010/main" val="742893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hlinkClick r:id="rId3"/>
            <a:extLst>
              <a:ext uri="{FF2B5EF4-FFF2-40B4-BE49-F238E27FC236}">
                <a16:creationId xmlns:a16="http://schemas.microsoft.com/office/drawing/2014/main" id="{845A2413-490B-4CDF-8720-5F89096BA876}"/>
              </a:ext>
            </a:extLst>
          </p:cNvPr>
          <p:cNvSpPr/>
          <p:nvPr/>
        </p:nvSpPr>
        <p:spPr>
          <a:xfrm>
            <a:off x="1808919" y="5109306"/>
            <a:ext cx="8576740" cy="8006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hlinkClick r:id="rId3"/>
            <a:extLst>
              <a:ext uri="{FF2B5EF4-FFF2-40B4-BE49-F238E27FC236}">
                <a16:creationId xmlns:a16="http://schemas.microsoft.com/office/drawing/2014/main" id="{A6357FDE-2705-478D-BE62-82A9B198EA7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6406"/>
          <a:stretch/>
        </p:blipFill>
        <p:spPr>
          <a:xfrm>
            <a:off x="1706880" y="863467"/>
            <a:ext cx="8778240" cy="4135253"/>
          </a:xfrm>
          <a:prstGeom prst="rect">
            <a:avLst/>
          </a:prstGeom>
        </p:spPr>
      </p:pic>
    </p:spTree>
    <p:extLst>
      <p:ext uri="{BB962C8B-B14F-4D97-AF65-F5344CB8AC3E}">
        <p14:creationId xmlns:p14="http://schemas.microsoft.com/office/powerpoint/2010/main" val="30644400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C5F95B2-5E1D-A67B-B925-AF07C19C8A80}"/>
              </a:ext>
            </a:extLst>
          </p:cNvPr>
          <p:cNvSpPr>
            <a:spLocks noGrp="1"/>
          </p:cNvSpPr>
          <p:nvPr>
            <p:ph type="title" idx="4294967295"/>
          </p:nvPr>
        </p:nvSpPr>
        <p:spPr>
          <a:xfrm>
            <a:off x="838200" y="985238"/>
            <a:ext cx="10515600" cy="1325563"/>
          </a:xfrm>
          <a:prstGeom prst="rect">
            <a:avLst/>
          </a:prstGeom>
        </p:spPr>
        <p:txBody>
          <a:bodyPr/>
          <a:lstStyle/>
          <a:p>
            <a:r>
              <a:rPr lang="en-US" dirty="0">
                <a:solidFill>
                  <a:schemeClr val="tx2"/>
                </a:solidFill>
                <a:latin typeface="+mn-lt"/>
              </a:rPr>
              <a:t>Optional follow-up activities</a:t>
            </a:r>
            <a:endParaRPr lang="en-GB" dirty="0">
              <a:solidFill>
                <a:schemeClr val="tx2"/>
              </a:solidFill>
              <a:latin typeface="+mn-lt"/>
            </a:endParaRPr>
          </a:p>
        </p:txBody>
      </p:sp>
      <p:sp>
        <p:nvSpPr>
          <p:cNvPr id="8" name="Content Placeholder 2">
            <a:extLst>
              <a:ext uri="{FF2B5EF4-FFF2-40B4-BE49-F238E27FC236}">
                <a16:creationId xmlns:a16="http://schemas.microsoft.com/office/drawing/2014/main" id="{7A02824A-1A53-DD66-49C4-E97CB1509F2F}"/>
              </a:ext>
            </a:extLst>
          </p:cNvPr>
          <p:cNvSpPr>
            <a:spLocks noGrp="1"/>
          </p:cNvSpPr>
          <p:nvPr>
            <p:ph idx="4294967295"/>
          </p:nvPr>
        </p:nvSpPr>
        <p:spPr>
          <a:xfrm>
            <a:off x="838200" y="2204766"/>
            <a:ext cx="5503863" cy="4351338"/>
          </a:xfrm>
          <a:prstGeom prst="rect">
            <a:avLst/>
          </a:prstGeom>
        </p:spPr>
        <p:txBody>
          <a:bodyPr/>
          <a:lstStyle/>
          <a:p>
            <a:r>
              <a:rPr lang="en-US" dirty="0">
                <a:solidFill>
                  <a:schemeClr val="tx2"/>
                </a:solidFill>
                <a:latin typeface="+mn-lt"/>
              </a:rPr>
              <a:t>Discover your inner engineer quiz: what type of engineer are you?</a:t>
            </a:r>
          </a:p>
          <a:p>
            <a:r>
              <a:rPr lang="en-US" dirty="0">
                <a:solidFill>
                  <a:schemeClr val="tx2"/>
                </a:solidFill>
                <a:latin typeface="+mn-lt"/>
              </a:rPr>
              <a:t>Parachute task: Learn about different types of engineers and reflect on how they could have helped Carlotta.</a:t>
            </a:r>
          </a:p>
          <a:p>
            <a:r>
              <a:rPr lang="en-US" dirty="0">
                <a:solidFill>
                  <a:schemeClr val="tx2"/>
                </a:solidFill>
                <a:latin typeface="+mn-lt"/>
              </a:rPr>
              <a:t>Pathways: how can you become an engineer? </a:t>
            </a:r>
          </a:p>
          <a:p>
            <a:endParaRPr lang="en-GB" dirty="0"/>
          </a:p>
        </p:txBody>
      </p:sp>
      <p:pic>
        <p:nvPicPr>
          <p:cNvPr id="5" name="Picture 4">
            <a:extLst>
              <a:ext uri="{FF2B5EF4-FFF2-40B4-BE49-F238E27FC236}">
                <a16:creationId xmlns:a16="http://schemas.microsoft.com/office/drawing/2014/main" id="{FEA93E62-3D8F-9774-3F42-22DB8847D70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538358">
            <a:off x="8753996" y="1790899"/>
            <a:ext cx="2747934" cy="3885889"/>
          </a:xfrm>
          <a:prstGeom prst="rect">
            <a:avLst/>
          </a:prstGeom>
          <a:ln>
            <a:noFill/>
          </a:ln>
          <a:effectLst>
            <a:outerShdw blurRad="127000" dist="50800" dir="2700000" algn="tl" rotWithShape="0">
              <a:srgbClr val="333333">
                <a:alpha val="75000"/>
              </a:srgbClr>
            </a:outerShdw>
          </a:effectLst>
        </p:spPr>
      </p:pic>
      <p:pic>
        <p:nvPicPr>
          <p:cNvPr id="9" name="Picture 8">
            <a:extLst>
              <a:ext uri="{FF2B5EF4-FFF2-40B4-BE49-F238E27FC236}">
                <a16:creationId xmlns:a16="http://schemas.microsoft.com/office/drawing/2014/main" id="{50EE1540-FC5B-E009-6979-804C257120B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21141304">
            <a:off x="6619212" y="1861166"/>
            <a:ext cx="2747934" cy="3885889"/>
          </a:xfrm>
          <a:prstGeom prst="rect">
            <a:avLst/>
          </a:prstGeom>
          <a:ln>
            <a:noFill/>
          </a:ln>
          <a:effectLst>
            <a:outerShdw blurRad="127000" dist="50800" dir="2700000" algn="tl" rotWithShape="0">
              <a:srgbClr val="333333">
                <a:alpha val="75000"/>
              </a:srgbClr>
            </a:outerShdw>
          </a:effectLst>
        </p:spPr>
      </p:pic>
    </p:spTree>
    <p:extLst>
      <p:ext uri="{BB962C8B-B14F-4D97-AF65-F5344CB8AC3E}">
        <p14:creationId xmlns:p14="http://schemas.microsoft.com/office/powerpoint/2010/main" val="1223046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12D7076-61AB-97A5-3C6A-F3FCF2E2E7B1}"/>
              </a:ext>
            </a:extLst>
          </p:cNvPr>
          <p:cNvSpPr>
            <a:spLocks noGrp="1"/>
          </p:cNvSpPr>
          <p:nvPr>
            <p:ph type="title" idx="4294967295"/>
          </p:nvPr>
        </p:nvSpPr>
        <p:spPr>
          <a:xfrm>
            <a:off x="838200" y="822325"/>
            <a:ext cx="10515600" cy="1325563"/>
          </a:xfrm>
          <a:prstGeom prst="rect">
            <a:avLst/>
          </a:prstGeom>
        </p:spPr>
        <p:txBody>
          <a:bodyPr/>
          <a:lstStyle/>
          <a:p>
            <a:r>
              <a:rPr lang="en-GB" dirty="0"/>
              <a:t>Help us monitor Energy Quest!</a:t>
            </a:r>
          </a:p>
        </p:txBody>
      </p:sp>
      <p:sp>
        <p:nvSpPr>
          <p:cNvPr id="8" name="Content Placeholder 2">
            <a:extLst>
              <a:ext uri="{FF2B5EF4-FFF2-40B4-BE49-F238E27FC236}">
                <a16:creationId xmlns:a16="http://schemas.microsoft.com/office/drawing/2014/main" id="{EB465C7E-A021-C5D3-6319-2FCDB2C3BA89}"/>
              </a:ext>
            </a:extLst>
          </p:cNvPr>
          <p:cNvSpPr>
            <a:spLocks noGrp="1"/>
          </p:cNvSpPr>
          <p:nvPr>
            <p:ph idx="4294967295"/>
          </p:nvPr>
        </p:nvSpPr>
        <p:spPr>
          <a:xfrm>
            <a:off x="838200" y="2282825"/>
            <a:ext cx="10515600" cy="4351338"/>
          </a:xfrm>
          <a:prstGeom prst="rect">
            <a:avLst/>
          </a:prstGeom>
        </p:spPr>
        <p:txBody>
          <a:bodyPr/>
          <a:lstStyle/>
          <a:p>
            <a:pPr marL="0" indent="0">
              <a:buNone/>
            </a:pPr>
            <a:r>
              <a:rPr lang="en-GB" dirty="0">
                <a:solidFill>
                  <a:schemeClr val="tx2"/>
                </a:solidFill>
              </a:rPr>
              <a:t>To ensure the continued success of Energy Quest, we need your help! </a:t>
            </a:r>
          </a:p>
          <a:p>
            <a:pPr marL="0" indent="0">
              <a:buNone/>
            </a:pPr>
            <a:r>
              <a:rPr lang="en-GB" dirty="0">
                <a:solidFill>
                  <a:schemeClr val="tx2"/>
                </a:solidFill>
              </a:rPr>
              <a:t>Click the link or scan the code to help us understand how many times the content is used, in which schools and with who. </a:t>
            </a:r>
          </a:p>
          <a:p>
            <a:pPr marL="0" indent="0">
              <a:buNone/>
            </a:pPr>
            <a:endParaRPr lang="en-GB" dirty="0">
              <a:solidFill>
                <a:schemeClr val="tx2"/>
              </a:solidFill>
            </a:endParaRPr>
          </a:p>
          <a:p>
            <a:pPr marL="0" indent="0">
              <a:buNone/>
            </a:pPr>
            <a:r>
              <a:rPr lang="en-GB" dirty="0">
                <a:solidFill>
                  <a:schemeClr val="tx2"/>
                </a:solidFill>
              </a:rPr>
              <a:t>Thank you.</a:t>
            </a:r>
          </a:p>
          <a:p>
            <a:endParaRPr lang="en-GB" dirty="0"/>
          </a:p>
          <a:p>
            <a:pPr marL="0" indent="0">
              <a:buNone/>
            </a:pPr>
            <a:r>
              <a:rPr lang="en-GB" u="sng" kern="100" dirty="0">
                <a:solidFill>
                  <a:srgbClr val="4EA72E"/>
                </a:solidFill>
                <a:effectLst/>
                <a:ea typeface="Aptos" panose="020B0004020202020204" pitchFamily="34" charset="0"/>
                <a:cs typeface="Times New Roman" panose="02020603050405020304" pitchFamily="18" charset="0"/>
                <a:hlinkClick r:id="rId3"/>
              </a:rPr>
              <a:t>https://forms.office.com/e/PfgjEM9RUh</a:t>
            </a:r>
            <a:r>
              <a:rPr lang="en-GB" kern="100" dirty="0">
                <a:solidFill>
                  <a:srgbClr val="4EA72E"/>
                </a:solidFill>
                <a:effectLst/>
                <a:ea typeface="Aptos" panose="020B0004020202020204" pitchFamily="34" charset="0"/>
                <a:cs typeface="Times New Roman" panose="02020603050405020304" pitchFamily="18" charset="0"/>
              </a:rPr>
              <a:t> </a:t>
            </a:r>
            <a:endParaRPr lang="en-GB" kern="100" dirty="0">
              <a:effectLst/>
              <a:ea typeface="Aptos" panose="020B0004020202020204" pitchFamily="34" charset="0"/>
              <a:cs typeface="Times New Roman" panose="02020603050405020304" pitchFamily="18" charset="0"/>
            </a:endParaRPr>
          </a:p>
          <a:p>
            <a:endParaRPr lang="en-GB" b="1" dirty="0"/>
          </a:p>
          <a:p>
            <a:endParaRPr lang="en-GB" dirty="0"/>
          </a:p>
        </p:txBody>
      </p:sp>
      <p:pic>
        <p:nvPicPr>
          <p:cNvPr id="9" name="Picture 8" descr="A qr code on a white background&#10;&#10;Description automatically generated">
            <a:extLst>
              <a:ext uri="{FF2B5EF4-FFF2-40B4-BE49-F238E27FC236}">
                <a16:creationId xmlns:a16="http://schemas.microsoft.com/office/drawing/2014/main" id="{592871EF-3717-4390-577A-194CFED254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1561" y="3249613"/>
            <a:ext cx="2690813" cy="2690813"/>
          </a:xfrm>
          <a:prstGeom prst="rect">
            <a:avLst/>
          </a:prstGeom>
        </p:spPr>
      </p:pic>
    </p:spTree>
    <p:extLst>
      <p:ext uri="{BB962C8B-B14F-4D97-AF65-F5344CB8AC3E}">
        <p14:creationId xmlns:p14="http://schemas.microsoft.com/office/powerpoint/2010/main" val="5475912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rId3"/>
            <a:extLst>
              <a:ext uri="{FF2B5EF4-FFF2-40B4-BE49-F238E27FC236}">
                <a16:creationId xmlns:a16="http://schemas.microsoft.com/office/drawing/2014/main" id="{90F87FD0-533E-4BB6-803E-38DFE25F24E3}"/>
              </a:ext>
            </a:extLst>
          </p:cNvPr>
          <p:cNvPicPr>
            <a:picLocks noChangeAspect="1"/>
          </p:cNvPicPr>
          <p:nvPr/>
        </p:nvPicPr>
        <p:blipFill rotWithShape="1">
          <a:blip r:embed="rId4"/>
          <a:srcRect l="204" r="141" b="11459"/>
          <a:stretch/>
        </p:blipFill>
        <p:spPr>
          <a:xfrm>
            <a:off x="1695062" y="874723"/>
            <a:ext cx="8783962" cy="4136189"/>
          </a:xfrm>
          <a:prstGeom prst="rect">
            <a:avLst/>
          </a:prstGeom>
        </p:spPr>
      </p:pic>
    </p:spTree>
    <p:extLst>
      <p:ext uri="{BB962C8B-B14F-4D97-AF65-F5344CB8AC3E}">
        <p14:creationId xmlns:p14="http://schemas.microsoft.com/office/powerpoint/2010/main" val="3572157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7719C67E-8050-B6B8-E385-2143F88F735D}"/>
              </a:ext>
            </a:extLst>
          </p:cNvPr>
          <p:cNvGrpSpPr/>
          <p:nvPr/>
        </p:nvGrpSpPr>
        <p:grpSpPr>
          <a:xfrm>
            <a:off x="0" y="5905500"/>
            <a:ext cx="1498600" cy="787400"/>
            <a:chOff x="0" y="5905500"/>
            <a:chExt cx="1498600" cy="787400"/>
          </a:xfrm>
        </p:grpSpPr>
        <p:grpSp>
          <p:nvGrpSpPr>
            <p:cNvPr id="16" name="Group 15">
              <a:extLst>
                <a:ext uri="{FF2B5EF4-FFF2-40B4-BE49-F238E27FC236}">
                  <a16:creationId xmlns:a16="http://schemas.microsoft.com/office/drawing/2014/main" id="{E6D497D4-FC2D-5009-D4A1-769C0C7CEBB9}"/>
                </a:ext>
              </a:extLst>
            </p:cNvPr>
            <p:cNvGrpSpPr/>
            <p:nvPr/>
          </p:nvGrpSpPr>
          <p:grpSpPr>
            <a:xfrm>
              <a:off x="0" y="5905500"/>
              <a:ext cx="1498600" cy="787400"/>
              <a:chOff x="0" y="5506357"/>
              <a:chExt cx="1498600" cy="787400"/>
            </a:xfrm>
          </p:grpSpPr>
          <p:sp>
            <p:nvSpPr>
              <p:cNvPr id="14" name="Rectangle 13">
                <a:extLst>
                  <a:ext uri="{FF2B5EF4-FFF2-40B4-BE49-F238E27FC236}">
                    <a16:creationId xmlns:a16="http://schemas.microsoft.com/office/drawing/2014/main" id="{37067FAC-0C53-3365-B89A-AD60635EE601}"/>
                  </a:ext>
                </a:extLst>
              </p:cNvPr>
              <p:cNvSpPr/>
              <p:nvPr/>
            </p:nvSpPr>
            <p:spPr>
              <a:xfrm>
                <a:off x="0" y="5506357"/>
                <a:ext cx="1092200" cy="787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a:extLst>
                  <a:ext uri="{FF2B5EF4-FFF2-40B4-BE49-F238E27FC236}">
                    <a16:creationId xmlns:a16="http://schemas.microsoft.com/office/drawing/2014/main" id="{92CF009D-1553-E72B-243D-0E2E00D88280}"/>
                  </a:ext>
                </a:extLst>
              </p:cNvPr>
              <p:cNvSpPr/>
              <p:nvPr/>
            </p:nvSpPr>
            <p:spPr>
              <a:xfrm>
                <a:off x="711200" y="5506357"/>
                <a:ext cx="787400" cy="7874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7" name="Picture 6" descr="A pink and yellow logo&#10;&#10;Description automatically generated">
              <a:extLst>
                <a:ext uri="{FF2B5EF4-FFF2-40B4-BE49-F238E27FC236}">
                  <a16:creationId xmlns:a16="http://schemas.microsoft.com/office/drawing/2014/main" id="{F6931D4A-8BF2-2AC0-C55B-BBC6B3F49D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015" y="6050843"/>
              <a:ext cx="952500" cy="496714"/>
            </a:xfrm>
            <a:prstGeom prst="rect">
              <a:avLst/>
            </a:prstGeom>
          </p:spPr>
        </p:pic>
      </p:grpSp>
      <p:grpSp>
        <p:nvGrpSpPr>
          <p:cNvPr id="20" name="Nazia">
            <a:extLst>
              <a:ext uri="{FF2B5EF4-FFF2-40B4-BE49-F238E27FC236}">
                <a16:creationId xmlns:a16="http://schemas.microsoft.com/office/drawing/2014/main" id="{5D02F75C-56A8-237C-5EFD-4F2D0DE24B01}"/>
              </a:ext>
            </a:extLst>
          </p:cNvPr>
          <p:cNvGrpSpPr/>
          <p:nvPr/>
        </p:nvGrpSpPr>
        <p:grpSpPr>
          <a:xfrm>
            <a:off x="1476842" y="659758"/>
            <a:ext cx="4068175" cy="2095603"/>
            <a:chOff x="1476842" y="659758"/>
            <a:chExt cx="4068175" cy="2095603"/>
          </a:xfrm>
        </p:grpSpPr>
        <p:grpSp>
          <p:nvGrpSpPr>
            <p:cNvPr id="4" name="Nazia">
              <a:extLst>
                <a:ext uri="{FF2B5EF4-FFF2-40B4-BE49-F238E27FC236}">
                  <a16:creationId xmlns:a16="http://schemas.microsoft.com/office/drawing/2014/main" id="{19E6A151-639D-FEBE-700A-43375241340D}"/>
                </a:ext>
              </a:extLst>
            </p:cNvPr>
            <p:cNvGrpSpPr/>
            <p:nvPr/>
          </p:nvGrpSpPr>
          <p:grpSpPr>
            <a:xfrm>
              <a:off x="1476842" y="659758"/>
              <a:ext cx="4068175" cy="2068973"/>
              <a:chOff x="1476842" y="659758"/>
              <a:chExt cx="4068175" cy="2068973"/>
            </a:xfrm>
          </p:grpSpPr>
          <p:grpSp>
            <p:nvGrpSpPr>
              <p:cNvPr id="45" name="Naiza Green">
                <a:extLst>
                  <a:ext uri="{FF2B5EF4-FFF2-40B4-BE49-F238E27FC236}">
                    <a16:creationId xmlns:a16="http://schemas.microsoft.com/office/drawing/2014/main" id="{D719AC09-BFA1-4894-8136-C36ADA2EEDAA}"/>
                  </a:ext>
                </a:extLst>
              </p:cNvPr>
              <p:cNvGrpSpPr/>
              <p:nvPr/>
            </p:nvGrpSpPr>
            <p:grpSpPr>
              <a:xfrm>
                <a:off x="1476842" y="659758"/>
                <a:ext cx="3750197" cy="2068973"/>
                <a:chOff x="685800" y="659758"/>
                <a:chExt cx="3750197" cy="2068973"/>
              </a:xfrm>
            </p:grpSpPr>
            <p:sp>
              <p:nvSpPr>
                <p:cNvPr id="25" name="Rounded Rectangle 24">
                  <a:extLst>
                    <a:ext uri="{FF2B5EF4-FFF2-40B4-BE49-F238E27FC236}">
                      <a16:creationId xmlns:a16="http://schemas.microsoft.com/office/drawing/2014/main" id="{60AE2731-CFFA-8614-BE7C-B41749878043}"/>
                    </a:ext>
                  </a:extLst>
                </p:cNvPr>
                <p:cNvSpPr/>
                <p:nvPr/>
              </p:nvSpPr>
              <p:spPr>
                <a:xfrm>
                  <a:off x="685800" y="659758"/>
                  <a:ext cx="3750197" cy="1747776"/>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ounded Rectangle 25">
                  <a:extLst>
                    <a:ext uri="{FF2B5EF4-FFF2-40B4-BE49-F238E27FC236}">
                      <a16:creationId xmlns:a16="http://schemas.microsoft.com/office/drawing/2014/main" id="{E5E73F1C-DFFF-30B1-5CC8-267A13D20AC4}"/>
                    </a:ext>
                  </a:extLst>
                </p:cNvPr>
                <p:cNvSpPr/>
                <p:nvPr/>
              </p:nvSpPr>
              <p:spPr>
                <a:xfrm>
                  <a:off x="685800" y="2222338"/>
                  <a:ext cx="3750197" cy="506393"/>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A45EB28A-CFAF-EE87-7C04-6527C9415D57}"/>
                    </a:ext>
                  </a:extLst>
                </p:cNvPr>
                <p:cNvSpPr txBox="1"/>
                <p:nvPr/>
              </p:nvSpPr>
              <p:spPr>
                <a:xfrm>
                  <a:off x="836270" y="2291787"/>
                  <a:ext cx="3368233" cy="370390"/>
                </a:xfrm>
                <a:prstGeom prst="rect">
                  <a:avLst/>
                </a:prstGeom>
                <a:noFill/>
              </p:spPr>
              <p:txBody>
                <a:bodyPr wrap="square" rtlCol="0">
                  <a:spAutoFit/>
                </a:bodyPr>
                <a:lstStyle/>
                <a:p>
                  <a:pPr algn="ctr"/>
                  <a:r>
                    <a:rPr lang="en-GB" sz="1800" b="1" dirty="0">
                      <a:solidFill>
                        <a:schemeClr val="bg1"/>
                      </a:solidFill>
                      <a:latin typeface="Century Gothic" panose="020B0502020202020204" pitchFamily="34" charset="0"/>
                    </a:rPr>
                    <a:t>Nazia - Car Body </a:t>
                  </a:r>
                  <a:r>
                    <a:rPr lang="en-GB" b="1" dirty="0">
                      <a:solidFill>
                        <a:schemeClr val="bg1"/>
                      </a:solidFill>
                      <a:latin typeface="Century Gothic" panose="020B0502020202020204" pitchFamily="34" charset="0"/>
                    </a:rPr>
                    <a:t>E</a:t>
                  </a:r>
                  <a:r>
                    <a:rPr lang="en-GB" sz="1800" b="1" dirty="0">
                      <a:solidFill>
                        <a:schemeClr val="bg1"/>
                      </a:solidFill>
                      <a:latin typeface="Century Gothic" panose="020B0502020202020204" pitchFamily="34" charset="0"/>
                    </a:rPr>
                    <a:t>ngineer</a:t>
                  </a:r>
                </a:p>
              </p:txBody>
            </p:sp>
            <p:sp>
              <p:nvSpPr>
                <p:cNvPr id="28" name="Rounded Rectangle 27">
                  <a:extLst>
                    <a:ext uri="{FF2B5EF4-FFF2-40B4-BE49-F238E27FC236}">
                      <a16:creationId xmlns:a16="http://schemas.microsoft.com/office/drawing/2014/main" id="{DE98AC89-FBC4-D211-5DC2-53507565CBEF}"/>
                    </a:ext>
                  </a:extLst>
                </p:cNvPr>
                <p:cNvSpPr/>
                <p:nvPr/>
              </p:nvSpPr>
              <p:spPr>
                <a:xfrm>
                  <a:off x="769716" y="742709"/>
                  <a:ext cx="3582365" cy="1514354"/>
                </a:xfrm>
                <a:prstGeom prst="roundRect">
                  <a:avLst/>
                </a:prstGeom>
                <a:blipFill>
                  <a:blip r:embed="rId4"/>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49" name="Graphic 48">
                <a:extLst>
                  <a:ext uri="{FF2B5EF4-FFF2-40B4-BE49-F238E27FC236}">
                    <a16:creationId xmlns:a16="http://schemas.microsoft.com/office/drawing/2014/main" id="{23A66971-A884-E688-DC48-04257EB96FAE}"/>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4879854" y="2014904"/>
                <a:ext cx="665163" cy="665163"/>
              </a:xfrm>
              <a:prstGeom prst="rect">
                <a:avLst/>
              </a:prstGeom>
            </p:spPr>
          </p:pic>
        </p:grpSp>
        <p:sp>
          <p:nvSpPr>
            <p:cNvPr id="9" name="Rectangle 8">
              <a:hlinkClick r:id="rId7"/>
              <a:extLst>
                <a:ext uri="{FF2B5EF4-FFF2-40B4-BE49-F238E27FC236}">
                  <a16:creationId xmlns:a16="http://schemas.microsoft.com/office/drawing/2014/main" id="{01E27FF9-D217-31E1-F077-90900B9A532A}"/>
                </a:ext>
              </a:extLst>
            </p:cNvPr>
            <p:cNvSpPr/>
            <p:nvPr/>
          </p:nvSpPr>
          <p:spPr>
            <a:xfrm>
              <a:off x="1560758" y="742708"/>
              <a:ext cx="3984258" cy="201265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1" name="Roma">
            <a:extLst>
              <a:ext uri="{FF2B5EF4-FFF2-40B4-BE49-F238E27FC236}">
                <a16:creationId xmlns:a16="http://schemas.microsoft.com/office/drawing/2014/main" id="{C7D23356-68A4-9486-01A3-3C5C565B670F}"/>
              </a:ext>
            </a:extLst>
          </p:cNvPr>
          <p:cNvGrpSpPr/>
          <p:nvPr/>
        </p:nvGrpSpPr>
        <p:grpSpPr>
          <a:xfrm>
            <a:off x="7032513" y="583027"/>
            <a:ext cx="4101358" cy="2202778"/>
            <a:chOff x="7032513" y="583027"/>
            <a:chExt cx="4101358" cy="2202778"/>
          </a:xfrm>
        </p:grpSpPr>
        <p:grpSp>
          <p:nvGrpSpPr>
            <p:cNvPr id="6" name="Roma">
              <a:extLst>
                <a:ext uri="{FF2B5EF4-FFF2-40B4-BE49-F238E27FC236}">
                  <a16:creationId xmlns:a16="http://schemas.microsoft.com/office/drawing/2014/main" id="{1B86F47C-CF27-1E2E-FCD0-BAC89ADDE685}"/>
                </a:ext>
              </a:extLst>
            </p:cNvPr>
            <p:cNvGrpSpPr/>
            <p:nvPr/>
          </p:nvGrpSpPr>
          <p:grpSpPr>
            <a:xfrm>
              <a:off x="7032513" y="659758"/>
              <a:ext cx="4101358" cy="2068973"/>
              <a:chOff x="7032513" y="659758"/>
              <a:chExt cx="4101358" cy="2068973"/>
            </a:xfrm>
          </p:grpSpPr>
          <p:grpSp>
            <p:nvGrpSpPr>
              <p:cNvPr id="46" name="Roma Pink">
                <a:extLst>
                  <a:ext uri="{FF2B5EF4-FFF2-40B4-BE49-F238E27FC236}">
                    <a16:creationId xmlns:a16="http://schemas.microsoft.com/office/drawing/2014/main" id="{0AA9DC03-C5A8-8661-844A-578EAF48067B}"/>
                  </a:ext>
                </a:extLst>
              </p:cNvPr>
              <p:cNvGrpSpPr/>
              <p:nvPr/>
            </p:nvGrpSpPr>
            <p:grpSpPr>
              <a:xfrm>
                <a:off x="7032513" y="659758"/>
                <a:ext cx="3750197" cy="2068973"/>
                <a:chOff x="7620000" y="659758"/>
                <a:chExt cx="3750197" cy="2068973"/>
              </a:xfrm>
            </p:grpSpPr>
            <p:sp>
              <p:nvSpPr>
                <p:cNvPr id="10" name="Rounded Rectangle 9">
                  <a:extLst>
                    <a:ext uri="{FF2B5EF4-FFF2-40B4-BE49-F238E27FC236}">
                      <a16:creationId xmlns:a16="http://schemas.microsoft.com/office/drawing/2014/main" id="{3C933FBD-9873-8ED0-0DA9-6E48D01337F4}"/>
                    </a:ext>
                  </a:extLst>
                </p:cNvPr>
                <p:cNvSpPr/>
                <p:nvPr/>
              </p:nvSpPr>
              <p:spPr>
                <a:xfrm>
                  <a:off x="7620000" y="659758"/>
                  <a:ext cx="3750197" cy="1747776"/>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ounded Rectangle 11">
                  <a:extLst>
                    <a:ext uri="{FF2B5EF4-FFF2-40B4-BE49-F238E27FC236}">
                      <a16:creationId xmlns:a16="http://schemas.microsoft.com/office/drawing/2014/main" id="{BE2513A7-0869-8ACE-1B10-BB783398B49C}"/>
                    </a:ext>
                  </a:extLst>
                </p:cNvPr>
                <p:cNvSpPr/>
                <p:nvPr/>
              </p:nvSpPr>
              <p:spPr>
                <a:xfrm>
                  <a:off x="7620000" y="2222338"/>
                  <a:ext cx="3750197" cy="506393"/>
                </a:xfrm>
                <a:prstGeom prst="roundRect">
                  <a:avLst>
                    <a:gd name="adj" fmla="val 50000"/>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C2A314B9-6E82-0238-B7F9-66A0EA6BBDBA}"/>
                    </a:ext>
                  </a:extLst>
                </p:cNvPr>
                <p:cNvSpPr txBox="1"/>
                <p:nvPr/>
              </p:nvSpPr>
              <p:spPr>
                <a:xfrm>
                  <a:off x="7770470" y="2291787"/>
                  <a:ext cx="3368233" cy="370390"/>
                </a:xfrm>
                <a:prstGeom prst="rect">
                  <a:avLst/>
                </a:prstGeom>
                <a:noFill/>
              </p:spPr>
              <p:txBody>
                <a:bodyPr wrap="square" rtlCol="0">
                  <a:spAutoFit/>
                </a:bodyPr>
                <a:lstStyle/>
                <a:p>
                  <a:pPr algn="ctr"/>
                  <a:r>
                    <a:rPr lang="en-GB" sz="1800" b="1" dirty="0">
                      <a:solidFill>
                        <a:schemeClr val="bg1"/>
                      </a:solidFill>
                      <a:latin typeface="Century Gothic" panose="020B0502020202020204" pitchFamily="34" charset="0"/>
                    </a:rPr>
                    <a:t>Roma - </a:t>
                  </a:r>
                  <a:r>
                    <a:rPr lang="en-GB" b="1" dirty="0">
                      <a:solidFill>
                        <a:schemeClr val="bg1"/>
                      </a:solidFill>
                      <a:latin typeface="Century Gothic" panose="020B0502020202020204" pitchFamily="34" charset="0"/>
                    </a:rPr>
                    <a:t>S</a:t>
                  </a:r>
                  <a:r>
                    <a:rPr lang="en-GB" sz="1800" b="1" dirty="0">
                      <a:solidFill>
                        <a:schemeClr val="bg1"/>
                      </a:solidFill>
                      <a:latin typeface="Century Gothic" panose="020B0502020202020204" pitchFamily="34" charset="0"/>
                    </a:rPr>
                    <a:t>tructural </a:t>
                  </a:r>
                  <a:r>
                    <a:rPr lang="en-GB" b="1" dirty="0">
                      <a:solidFill>
                        <a:schemeClr val="bg1"/>
                      </a:solidFill>
                      <a:latin typeface="Century Gothic" panose="020B0502020202020204" pitchFamily="34" charset="0"/>
                    </a:rPr>
                    <a:t>E</a:t>
                  </a:r>
                  <a:r>
                    <a:rPr lang="en-GB" sz="1800" b="1" dirty="0">
                      <a:solidFill>
                        <a:schemeClr val="bg1"/>
                      </a:solidFill>
                      <a:latin typeface="Century Gothic" panose="020B0502020202020204" pitchFamily="34" charset="0"/>
                    </a:rPr>
                    <a:t>ngineer</a:t>
                  </a:r>
                </a:p>
              </p:txBody>
            </p:sp>
            <p:sp>
              <p:nvSpPr>
                <p:cNvPr id="24" name="Rounded Rectangle 23">
                  <a:extLst>
                    <a:ext uri="{FF2B5EF4-FFF2-40B4-BE49-F238E27FC236}">
                      <a16:creationId xmlns:a16="http://schemas.microsoft.com/office/drawing/2014/main" id="{5E39FFAD-8B80-90E3-AC90-F612CFE2359E}"/>
                    </a:ext>
                  </a:extLst>
                </p:cNvPr>
                <p:cNvSpPr/>
                <p:nvPr/>
              </p:nvSpPr>
              <p:spPr>
                <a:xfrm>
                  <a:off x="7703916" y="742709"/>
                  <a:ext cx="3582365" cy="1514354"/>
                </a:xfrm>
                <a:prstGeom prst="roundRect">
                  <a:avLst/>
                </a:prstGeom>
                <a:blipFill>
                  <a:blip r:embed="rId8"/>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50" name="Graphic 49">
                <a:extLst>
                  <a:ext uri="{FF2B5EF4-FFF2-40B4-BE49-F238E27FC236}">
                    <a16:creationId xmlns:a16="http://schemas.microsoft.com/office/drawing/2014/main" id="{954CBEBB-B15E-7A9C-E9B7-708C0625493B}"/>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10468708" y="2014904"/>
                <a:ext cx="665163" cy="665163"/>
              </a:xfrm>
              <a:prstGeom prst="rect">
                <a:avLst/>
              </a:prstGeom>
            </p:spPr>
          </p:pic>
        </p:grpSp>
        <p:sp>
          <p:nvSpPr>
            <p:cNvPr id="11" name="Rectangle 10">
              <a:hlinkClick r:id="rId11"/>
              <a:extLst>
                <a:ext uri="{FF2B5EF4-FFF2-40B4-BE49-F238E27FC236}">
                  <a16:creationId xmlns:a16="http://schemas.microsoft.com/office/drawing/2014/main" id="{03EDE237-44E5-AC30-9718-E05403BA0E95}"/>
                </a:ext>
              </a:extLst>
            </p:cNvPr>
            <p:cNvSpPr/>
            <p:nvPr/>
          </p:nvSpPr>
          <p:spPr>
            <a:xfrm>
              <a:off x="7182983" y="583027"/>
              <a:ext cx="3950888" cy="220277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2" name="Chika">
            <a:extLst>
              <a:ext uri="{FF2B5EF4-FFF2-40B4-BE49-F238E27FC236}">
                <a16:creationId xmlns:a16="http://schemas.microsoft.com/office/drawing/2014/main" id="{37D502DA-2E8F-E489-00E9-E1A020A96FB5}"/>
              </a:ext>
            </a:extLst>
          </p:cNvPr>
          <p:cNvGrpSpPr/>
          <p:nvPr/>
        </p:nvGrpSpPr>
        <p:grpSpPr>
          <a:xfrm>
            <a:off x="1459523" y="4115717"/>
            <a:ext cx="4175467" cy="2193643"/>
            <a:chOff x="1459523" y="4115717"/>
            <a:chExt cx="4175467" cy="2193643"/>
          </a:xfrm>
        </p:grpSpPr>
        <p:grpSp>
          <p:nvGrpSpPr>
            <p:cNvPr id="3" name="Chika">
              <a:extLst>
                <a:ext uri="{FF2B5EF4-FFF2-40B4-BE49-F238E27FC236}">
                  <a16:creationId xmlns:a16="http://schemas.microsoft.com/office/drawing/2014/main" id="{D7581316-AEA7-56E8-5B40-CEE285BC3593}"/>
                </a:ext>
              </a:extLst>
            </p:cNvPr>
            <p:cNvGrpSpPr/>
            <p:nvPr/>
          </p:nvGrpSpPr>
          <p:grpSpPr>
            <a:xfrm>
              <a:off x="1459523" y="4152420"/>
              <a:ext cx="4085494" cy="2068973"/>
              <a:chOff x="1459523" y="4152420"/>
              <a:chExt cx="4085494" cy="2068973"/>
            </a:xfrm>
          </p:grpSpPr>
          <p:grpSp>
            <p:nvGrpSpPr>
              <p:cNvPr id="5" name="Group 4">
                <a:extLst>
                  <a:ext uri="{FF2B5EF4-FFF2-40B4-BE49-F238E27FC236}">
                    <a16:creationId xmlns:a16="http://schemas.microsoft.com/office/drawing/2014/main" id="{0F80F733-58ED-0ABB-6E65-E56AFE3D6479}"/>
                  </a:ext>
                </a:extLst>
              </p:cNvPr>
              <p:cNvGrpSpPr/>
              <p:nvPr/>
            </p:nvGrpSpPr>
            <p:grpSpPr>
              <a:xfrm>
                <a:off x="1459523" y="4152420"/>
                <a:ext cx="3750197" cy="2068973"/>
                <a:chOff x="1459523" y="4152420"/>
                <a:chExt cx="3750197" cy="2068973"/>
              </a:xfrm>
            </p:grpSpPr>
            <p:sp>
              <p:nvSpPr>
                <p:cNvPr id="33" name="Rounded Rectangle 32">
                  <a:extLst>
                    <a:ext uri="{FF2B5EF4-FFF2-40B4-BE49-F238E27FC236}">
                      <a16:creationId xmlns:a16="http://schemas.microsoft.com/office/drawing/2014/main" id="{B9909727-4D7B-DEF0-002D-193C91AEAA6C}"/>
                    </a:ext>
                  </a:extLst>
                </p:cNvPr>
                <p:cNvSpPr/>
                <p:nvPr/>
              </p:nvSpPr>
              <p:spPr>
                <a:xfrm>
                  <a:off x="1459523" y="4152420"/>
                  <a:ext cx="3750197" cy="1747776"/>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ed Rectangle 33">
                  <a:extLst>
                    <a:ext uri="{FF2B5EF4-FFF2-40B4-BE49-F238E27FC236}">
                      <a16:creationId xmlns:a16="http://schemas.microsoft.com/office/drawing/2014/main" id="{36F13B12-D2CF-6971-B7D5-59F794F47925}"/>
                    </a:ext>
                  </a:extLst>
                </p:cNvPr>
                <p:cNvSpPr/>
                <p:nvPr/>
              </p:nvSpPr>
              <p:spPr>
                <a:xfrm>
                  <a:off x="1459523" y="5715000"/>
                  <a:ext cx="3750197" cy="506393"/>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TextBox 34">
                  <a:extLst>
                    <a:ext uri="{FF2B5EF4-FFF2-40B4-BE49-F238E27FC236}">
                      <a16:creationId xmlns:a16="http://schemas.microsoft.com/office/drawing/2014/main" id="{9A904552-E96F-D81D-64B7-23BB851FA61B}"/>
                    </a:ext>
                  </a:extLst>
                </p:cNvPr>
                <p:cNvSpPr txBox="1"/>
                <p:nvPr/>
              </p:nvSpPr>
              <p:spPr>
                <a:xfrm>
                  <a:off x="1514459" y="5798481"/>
                  <a:ext cx="3628664" cy="369332"/>
                </a:xfrm>
                <a:prstGeom prst="rect">
                  <a:avLst/>
                </a:prstGeom>
                <a:noFill/>
              </p:spPr>
              <p:txBody>
                <a:bodyPr wrap="square" rtlCol="0">
                  <a:spAutoFit/>
                </a:bodyPr>
                <a:lstStyle/>
                <a:p>
                  <a:pPr algn="ctr"/>
                  <a:r>
                    <a:rPr lang="en-GB" sz="1800" b="1" dirty="0">
                      <a:solidFill>
                        <a:schemeClr val="bg1"/>
                      </a:solidFill>
                      <a:latin typeface="Century Gothic" panose="020B0502020202020204" pitchFamily="34" charset="0"/>
                    </a:rPr>
                    <a:t>Chika - </a:t>
                  </a:r>
                  <a:r>
                    <a:rPr lang="en-GB" b="1" dirty="0">
                      <a:solidFill>
                        <a:schemeClr val="bg1"/>
                      </a:solidFill>
                      <a:latin typeface="Century Gothic" panose="020B0502020202020204" pitchFamily="34" charset="0"/>
                    </a:rPr>
                    <a:t>B</a:t>
                  </a:r>
                  <a:r>
                    <a:rPr lang="en-GB" sz="1800" b="1" dirty="0">
                      <a:solidFill>
                        <a:schemeClr val="bg1"/>
                      </a:solidFill>
                      <a:latin typeface="Century Gothic" panose="020B0502020202020204" pitchFamily="34" charset="0"/>
                    </a:rPr>
                    <a:t>iochemical </a:t>
                  </a:r>
                  <a:r>
                    <a:rPr lang="en-GB" b="1" dirty="0">
                      <a:solidFill>
                        <a:schemeClr val="bg1"/>
                      </a:solidFill>
                      <a:latin typeface="Century Gothic" panose="020B0502020202020204" pitchFamily="34" charset="0"/>
                    </a:rPr>
                    <a:t>E</a:t>
                  </a:r>
                  <a:r>
                    <a:rPr lang="en-GB" sz="1800" b="1" dirty="0">
                      <a:solidFill>
                        <a:schemeClr val="bg1"/>
                      </a:solidFill>
                      <a:latin typeface="Century Gothic" panose="020B0502020202020204" pitchFamily="34" charset="0"/>
                    </a:rPr>
                    <a:t>ngineer</a:t>
                  </a:r>
                </a:p>
              </p:txBody>
            </p:sp>
            <p:sp>
              <p:nvSpPr>
                <p:cNvPr id="36" name="Rounded Rectangle 35">
                  <a:extLst>
                    <a:ext uri="{FF2B5EF4-FFF2-40B4-BE49-F238E27FC236}">
                      <a16:creationId xmlns:a16="http://schemas.microsoft.com/office/drawing/2014/main" id="{ECBE6CE3-1820-0762-7B79-5B66E1B886B2}"/>
                    </a:ext>
                  </a:extLst>
                </p:cNvPr>
                <p:cNvSpPr>
                  <a:spLocks noChangeAspect="1"/>
                </p:cNvSpPr>
                <p:nvPr/>
              </p:nvSpPr>
              <p:spPr>
                <a:xfrm>
                  <a:off x="1543439" y="4235371"/>
                  <a:ext cx="3582365" cy="1514354"/>
                </a:xfrm>
                <a:prstGeom prst="roundRect">
                  <a:avLst/>
                </a:prstGeom>
                <a:blipFill dpi="0" rotWithShape="1">
                  <a:blip r:embed="rId12"/>
                  <a:srcRect/>
                  <a:stretch>
                    <a:fillRect l="-323" t="-3000" r="323" b="-13000"/>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51" name="Graphic 50">
                <a:extLst>
                  <a:ext uri="{FF2B5EF4-FFF2-40B4-BE49-F238E27FC236}">
                    <a16:creationId xmlns:a16="http://schemas.microsoft.com/office/drawing/2014/main" id="{3463E057-682D-4A18-1F17-18523B98AA9D}"/>
                  </a:ext>
                </a:extLst>
              </p:cNvPr>
              <p:cNvPicPr>
                <a:picLocks/>
              </p:cNvPicPr>
              <p:nvPr/>
            </p:nvPicPr>
            <p:blipFill>
              <a:blip r:embed="rId13">
                <a:extLst>
                  <a:ext uri="{96DAC541-7B7A-43D3-8B79-37D633B846F1}">
                    <asvg:svgBlip xmlns:asvg="http://schemas.microsoft.com/office/drawing/2016/SVG/main" r:embed="rId14"/>
                  </a:ext>
                </a:extLst>
              </a:blip>
              <a:stretch>
                <a:fillRect/>
              </a:stretch>
            </p:blipFill>
            <p:spPr>
              <a:xfrm>
                <a:off x="4900246" y="5546419"/>
                <a:ext cx="644771" cy="644771"/>
              </a:xfrm>
              <a:prstGeom prst="rect">
                <a:avLst/>
              </a:prstGeom>
            </p:spPr>
          </p:pic>
        </p:grpSp>
        <p:sp>
          <p:nvSpPr>
            <p:cNvPr id="18" name="Rectangle 17">
              <a:hlinkClick r:id="rId15"/>
              <a:extLst>
                <a:ext uri="{FF2B5EF4-FFF2-40B4-BE49-F238E27FC236}">
                  <a16:creationId xmlns:a16="http://schemas.microsoft.com/office/drawing/2014/main" id="{FCE59931-9579-02DD-7BDE-2FF87CC926D2}"/>
                </a:ext>
              </a:extLst>
            </p:cNvPr>
            <p:cNvSpPr/>
            <p:nvPr/>
          </p:nvSpPr>
          <p:spPr>
            <a:xfrm>
              <a:off x="1560758" y="4115717"/>
              <a:ext cx="4074232" cy="21936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3" name="Maria">
            <a:extLst>
              <a:ext uri="{FF2B5EF4-FFF2-40B4-BE49-F238E27FC236}">
                <a16:creationId xmlns:a16="http://schemas.microsoft.com/office/drawing/2014/main" id="{D543A319-DCC8-BFB7-FFD0-B7EFF916F7D4}"/>
              </a:ext>
            </a:extLst>
          </p:cNvPr>
          <p:cNvGrpSpPr/>
          <p:nvPr/>
        </p:nvGrpSpPr>
        <p:grpSpPr>
          <a:xfrm>
            <a:off x="7022123" y="4110413"/>
            <a:ext cx="4111748" cy="2164560"/>
            <a:chOff x="7022123" y="4110413"/>
            <a:chExt cx="4111748" cy="2164560"/>
          </a:xfrm>
        </p:grpSpPr>
        <p:grpSp>
          <p:nvGrpSpPr>
            <p:cNvPr id="8" name="Maria">
              <a:extLst>
                <a:ext uri="{FF2B5EF4-FFF2-40B4-BE49-F238E27FC236}">
                  <a16:creationId xmlns:a16="http://schemas.microsoft.com/office/drawing/2014/main" id="{4D38FEC8-2D64-31C4-8DE7-31E64DF2F8DD}"/>
                </a:ext>
              </a:extLst>
            </p:cNvPr>
            <p:cNvGrpSpPr/>
            <p:nvPr/>
          </p:nvGrpSpPr>
          <p:grpSpPr>
            <a:xfrm>
              <a:off x="7022123" y="4152420"/>
              <a:ext cx="4111748" cy="2068973"/>
              <a:chOff x="7022123" y="4152420"/>
              <a:chExt cx="4111748" cy="2068973"/>
            </a:xfrm>
          </p:grpSpPr>
          <p:grpSp>
            <p:nvGrpSpPr>
              <p:cNvPr id="48" name="Maria Yellow">
                <a:extLst>
                  <a:ext uri="{FF2B5EF4-FFF2-40B4-BE49-F238E27FC236}">
                    <a16:creationId xmlns:a16="http://schemas.microsoft.com/office/drawing/2014/main" id="{BF2F4B04-95FE-9C0A-667C-C69FFB81AD76}"/>
                  </a:ext>
                </a:extLst>
              </p:cNvPr>
              <p:cNvGrpSpPr/>
              <p:nvPr/>
            </p:nvGrpSpPr>
            <p:grpSpPr>
              <a:xfrm>
                <a:off x="7022123" y="4152420"/>
                <a:ext cx="3750197" cy="2068973"/>
                <a:chOff x="7620000" y="4152420"/>
                <a:chExt cx="3750197" cy="2068973"/>
              </a:xfrm>
            </p:grpSpPr>
            <p:sp>
              <p:nvSpPr>
                <p:cNvPr id="29" name="Rounded Rectangle 28">
                  <a:extLst>
                    <a:ext uri="{FF2B5EF4-FFF2-40B4-BE49-F238E27FC236}">
                      <a16:creationId xmlns:a16="http://schemas.microsoft.com/office/drawing/2014/main" id="{93E8F4E2-09C2-64D5-AAFE-768700B657DD}"/>
                    </a:ext>
                  </a:extLst>
                </p:cNvPr>
                <p:cNvSpPr/>
                <p:nvPr/>
              </p:nvSpPr>
              <p:spPr>
                <a:xfrm>
                  <a:off x="7620000" y="4152420"/>
                  <a:ext cx="3750197" cy="1747776"/>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ounded Rectangle 29">
                  <a:extLst>
                    <a:ext uri="{FF2B5EF4-FFF2-40B4-BE49-F238E27FC236}">
                      <a16:creationId xmlns:a16="http://schemas.microsoft.com/office/drawing/2014/main" id="{3E91500B-A29D-F1E4-B1B4-89868C3B1315}"/>
                    </a:ext>
                  </a:extLst>
                </p:cNvPr>
                <p:cNvSpPr/>
                <p:nvPr/>
              </p:nvSpPr>
              <p:spPr>
                <a:xfrm>
                  <a:off x="7620000" y="5715000"/>
                  <a:ext cx="3750197" cy="506393"/>
                </a:xfrm>
                <a:prstGeom prst="roundRect">
                  <a:avLst>
                    <a:gd name="adj" fmla="val 50000"/>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45EDC56A-51C7-95D1-8763-02AE226A9323}"/>
                    </a:ext>
                  </a:extLst>
                </p:cNvPr>
                <p:cNvSpPr txBox="1"/>
                <p:nvPr/>
              </p:nvSpPr>
              <p:spPr>
                <a:xfrm>
                  <a:off x="7735747" y="5830747"/>
                  <a:ext cx="3518703" cy="353943"/>
                </a:xfrm>
                <a:prstGeom prst="rect">
                  <a:avLst/>
                </a:prstGeom>
                <a:noFill/>
              </p:spPr>
              <p:txBody>
                <a:bodyPr wrap="square" rtlCol="0">
                  <a:spAutoFit/>
                </a:bodyPr>
                <a:lstStyle/>
                <a:p>
                  <a:pPr algn="ctr"/>
                  <a:r>
                    <a:rPr lang="en-GB" sz="1700" b="1" dirty="0">
                      <a:solidFill>
                        <a:schemeClr val="bg1"/>
                      </a:solidFill>
                      <a:latin typeface="Century Gothic" panose="020B0502020202020204" pitchFamily="34" charset="0"/>
                    </a:rPr>
                    <a:t>Maria - Chewing Gum Engineer</a:t>
                  </a:r>
                </a:p>
              </p:txBody>
            </p:sp>
            <p:sp>
              <p:nvSpPr>
                <p:cNvPr id="32" name="Rounded Rectangle 31">
                  <a:extLst>
                    <a:ext uri="{FF2B5EF4-FFF2-40B4-BE49-F238E27FC236}">
                      <a16:creationId xmlns:a16="http://schemas.microsoft.com/office/drawing/2014/main" id="{95FBBC11-DAF6-31D2-9CF6-EA6C3182098D}"/>
                    </a:ext>
                  </a:extLst>
                </p:cNvPr>
                <p:cNvSpPr/>
                <p:nvPr/>
              </p:nvSpPr>
              <p:spPr>
                <a:xfrm>
                  <a:off x="7703916" y="4235371"/>
                  <a:ext cx="3582365" cy="1514354"/>
                </a:xfrm>
                <a:prstGeom prst="roundRect">
                  <a:avLst/>
                </a:prstGeom>
                <a:blipFill>
                  <a:blip r:embed="rId16"/>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52" name="Graphic 51">
                <a:extLst>
                  <a:ext uri="{FF2B5EF4-FFF2-40B4-BE49-F238E27FC236}">
                    <a16:creationId xmlns:a16="http://schemas.microsoft.com/office/drawing/2014/main" id="{9E827240-D7AC-6699-5988-4FE0646BB2D5}"/>
                  </a:ext>
                </a:extLst>
              </p:cNvPr>
              <p:cNvPicPr>
                <a:picLocks/>
              </p:cNvPicPr>
              <p:nvPr/>
            </p:nvPicPr>
            <p:blipFill>
              <a:blip r:embed="rId17">
                <a:extLst>
                  <a:ext uri="{96DAC541-7B7A-43D3-8B79-37D633B846F1}">
                    <asvg:svgBlip xmlns:asvg="http://schemas.microsoft.com/office/drawing/2016/SVG/main" r:embed="rId18"/>
                  </a:ext>
                </a:extLst>
              </a:blip>
              <a:stretch>
                <a:fillRect/>
              </a:stretch>
            </p:blipFill>
            <p:spPr>
              <a:xfrm>
                <a:off x="10468708" y="5536223"/>
                <a:ext cx="665163" cy="665163"/>
              </a:xfrm>
              <a:prstGeom prst="rect">
                <a:avLst/>
              </a:prstGeom>
            </p:spPr>
          </p:pic>
        </p:grpSp>
        <p:sp>
          <p:nvSpPr>
            <p:cNvPr id="19" name="Rectangle 18">
              <a:hlinkClick r:id="rId19"/>
              <a:extLst>
                <a:ext uri="{FF2B5EF4-FFF2-40B4-BE49-F238E27FC236}">
                  <a16:creationId xmlns:a16="http://schemas.microsoft.com/office/drawing/2014/main" id="{325B92D8-088C-B86C-807C-A2E7B7EDB85C}"/>
                </a:ext>
              </a:extLst>
            </p:cNvPr>
            <p:cNvSpPr/>
            <p:nvPr/>
          </p:nvSpPr>
          <p:spPr>
            <a:xfrm>
              <a:off x="7116429" y="4110413"/>
              <a:ext cx="4017442" cy="216456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316014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CFD1F0-F7A7-46CD-A0C7-BAA11DBE3148}"/>
              </a:ext>
            </a:extLst>
          </p:cNvPr>
          <p:cNvSpPr>
            <a:spLocks noGrp="1"/>
          </p:cNvSpPr>
          <p:nvPr>
            <p:ph type="body" sz="quarter" idx="10"/>
          </p:nvPr>
        </p:nvSpPr>
        <p:spPr>
          <a:xfrm>
            <a:off x="0" y="457158"/>
            <a:ext cx="12192000" cy="1879957"/>
          </a:xfrm>
        </p:spPr>
        <p:txBody>
          <a:bodyPr>
            <a:normAutofit/>
          </a:bodyPr>
          <a:lstStyle/>
          <a:p>
            <a:pPr marL="0" indent="0">
              <a:buNone/>
            </a:pPr>
            <a:r>
              <a:rPr lang="en-GB" sz="2000" dirty="0"/>
              <a:t>Can you put the process in the right order? </a:t>
            </a:r>
          </a:p>
        </p:txBody>
      </p:sp>
      <p:sp>
        <p:nvSpPr>
          <p:cNvPr id="2" name="Title 1">
            <a:extLst>
              <a:ext uri="{FF2B5EF4-FFF2-40B4-BE49-F238E27FC236}">
                <a16:creationId xmlns:a16="http://schemas.microsoft.com/office/drawing/2014/main" id="{F9B723C6-83A0-46F8-A52E-36243DCA39B6}"/>
              </a:ext>
            </a:extLst>
          </p:cNvPr>
          <p:cNvSpPr>
            <a:spLocks noGrp="1"/>
          </p:cNvSpPr>
          <p:nvPr>
            <p:ph type="title" idx="4294967295"/>
          </p:nvPr>
        </p:nvSpPr>
        <p:spPr>
          <a:xfrm>
            <a:off x="1676400" y="900113"/>
            <a:ext cx="10515600" cy="801687"/>
          </a:xfrm>
          <a:prstGeom prst="rect">
            <a:avLst/>
          </a:prstGeom>
        </p:spPr>
        <p:txBody>
          <a:bodyPr>
            <a:normAutofit/>
          </a:bodyPr>
          <a:lstStyle/>
          <a:p>
            <a:r>
              <a:rPr lang="en-GB" dirty="0"/>
              <a:t>Engineering design process</a:t>
            </a:r>
          </a:p>
        </p:txBody>
      </p:sp>
      <p:graphicFrame>
        <p:nvGraphicFramePr>
          <p:cNvPr id="4" name="Diagram 3">
            <a:extLst>
              <a:ext uri="{FF2B5EF4-FFF2-40B4-BE49-F238E27FC236}">
                <a16:creationId xmlns:a16="http://schemas.microsoft.com/office/drawing/2014/main" id="{1C3E9B03-DAA0-42A5-82D8-C604D095D9C5}"/>
              </a:ext>
            </a:extLst>
          </p:cNvPr>
          <p:cNvGraphicFramePr/>
          <p:nvPr>
            <p:extLst>
              <p:ext uri="{D42A27DB-BD31-4B8C-83A1-F6EECF244321}">
                <p14:modId xmlns:p14="http://schemas.microsoft.com/office/powerpoint/2010/main" val="2527328905"/>
              </p:ext>
            </p:extLst>
          </p:nvPr>
        </p:nvGraphicFramePr>
        <p:xfrm>
          <a:off x="5556928" y="1145671"/>
          <a:ext cx="6635072" cy="51830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Oval 4">
            <a:extLst>
              <a:ext uri="{FF2B5EF4-FFF2-40B4-BE49-F238E27FC236}">
                <a16:creationId xmlns:a16="http://schemas.microsoft.com/office/drawing/2014/main" id="{8CE9A45B-B625-4193-8ADF-87A97B24CEC1}"/>
              </a:ext>
            </a:extLst>
          </p:cNvPr>
          <p:cNvSpPr txBox="1"/>
          <p:nvPr/>
        </p:nvSpPr>
        <p:spPr>
          <a:xfrm>
            <a:off x="4070258" y="4333519"/>
            <a:ext cx="979576" cy="922648"/>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r>
              <a:rPr lang="en-GB" sz="1600">
                <a:latin typeface="Abadi MT Pro Extra Bold" panose="020B0902020104020204" pitchFamily="34" charset="77"/>
              </a:rPr>
              <a:t>TEST</a:t>
            </a:r>
          </a:p>
          <a:p>
            <a:pPr marL="0" lvl="0" indent="0" algn="ctr" defTabSz="2889250">
              <a:lnSpc>
                <a:spcPct val="90000"/>
              </a:lnSpc>
              <a:spcBef>
                <a:spcPct val="0"/>
              </a:spcBef>
              <a:spcAft>
                <a:spcPct val="35000"/>
              </a:spcAft>
              <a:buNone/>
            </a:pPr>
            <a:r>
              <a:rPr lang="en-GB" sz="1400" kern="1200">
                <a:latin typeface="Abadi" panose="020B0604020104020204" pitchFamily="34" charset="0"/>
              </a:rPr>
              <a:t>Evaluate the item</a:t>
            </a:r>
          </a:p>
        </p:txBody>
      </p:sp>
      <p:sp>
        <p:nvSpPr>
          <p:cNvPr id="21" name="Oval 4">
            <a:extLst>
              <a:ext uri="{FF2B5EF4-FFF2-40B4-BE49-F238E27FC236}">
                <a16:creationId xmlns:a16="http://schemas.microsoft.com/office/drawing/2014/main" id="{D5973DE5-6B50-4330-BD47-DF7B858FEB03}"/>
              </a:ext>
            </a:extLst>
          </p:cNvPr>
          <p:cNvSpPr txBox="1"/>
          <p:nvPr/>
        </p:nvSpPr>
        <p:spPr>
          <a:xfrm>
            <a:off x="1006972" y="2967676"/>
            <a:ext cx="979576" cy="922648"/>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r>
              <a:rPr lang="en-GB" sz="1600">
                <a:latin typeface="Abadi MT Pro Extra Bold" panose="020B0902020104020204" pitchFamily="34" charset="77"/>
              </a:rPr>
              <a:t>IMAGINE</a:t>
            </a:r>
          </a:p>
          <a:p>
            <a:pPr marL="0" lvl="0" indent="0" algn="ctr" defTabSz="2889250">
              <a:lnSpc>
                <a:spcPct val="90000"/>
              </a:lnSpc>
              <a:spcBef>
                <a:spcPct val="0"/>
              </a:spcBef>
              <a:spcAft>
                <a:spcPct val="35000"/>
              </a:spcAft>
              <a:buNone/>
            </a:pPr>
            <a:r>
              <a:rPr lang="en-GB" sz="1400" kern="1200">
                <a:latin typeface="Abadi" panose="020B0604020104020204" pitchFamily="34" charset="0"/>
              </a:rPr>
              <a:t>Generate idea</a:t>
            </a:r>
            <a:r>
              <a:rPr lang="en-GB" sz="1400">
                <a:latin typeface="Abadi" panose="020B0604020104020204" pitchFamily="34" charset="0"/>
              </a:rPr>
              <a:t>s</a:t>
            </a:r>
            <a:endParaRPr lang="en-GB" sz="1400" kern="1200">
              <a:latin typeface="Abadi" panose="020B0604020104020204" pitchFamily="34" charset="0"/>
            </a:endParaRPr>
          </a:p>
        </p:txBody>
      </p:sp>
      <p:pic>
        <p:nvPicPr>
          <p:cNvPr id="12" name="Picture 11">
            <a:extLst>
              <a:ext uri="{FF2B5EF4-FFF2-40B4-BE49-F238E27FC236}">
                <a16:creationId xmlns:a16="http://schemas.microsoft.com/office/drawing/2014/main" id="{E7D10042-1571-DB44-B307-3E8EADA0A4FC}"/>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3371743" y="1827086"/>
            <a:ext cx="1931385" cy="1865273"/>
          </a:xfrm>
          <a:prstGeom prst="rect">
            <a:avLst/>
          </a:prstGeom>
        </p:spPr>
      </p:pic>
      <p:pic>
        <p:nvPicPr>
          <p:cNvPr id="31" name="Picture 30">
            <a:extLst>
              <a:ext uri="{FF2B5EF4-FFF2-40B4-BE49-F238E27FC236}">
                <a16:creationId xmlns:a16="http://schemas.microsoft.com/office/drawing/2014/main" id="{F84A0571-D396-F546-88B9-408BEC4876F4}"/>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570436" y="4392120"/>
            <a:ext cx="1866359" cy="1875039"/>
          </a:xfrm>
          <a:prstGeom prst="rect">
            <a:avLst/>
          </a:prstGeom>
        </p:spPr>
      </p:pic>
      <p:pic>
        <p:nvPicPr>
          <p:cNvPr id="35" name="Picture 34">
            <a:extLst>
              <a:ext uri="{FF2B5EF4-FFF2-40B4-BE49-F238E27FC236}">
                <a16:creationId xmlns:a16="http://schemas.microsoft.com/office/drawing/2014/main" id="{996528A2-0F94-7245-B7FC-D2E7F77A1B12}"/>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5380928" y="4834868"/>
            <a:ext cx="1469229" cy="1432650"/>
          </a:xfrm>
          <a:prstGeom prst="rect">
            <a:avLst/>
          </a:prstGeom>
        </p:spPr>
      </p:pic>
      <p:pic>
        <p:nvPicPr>
          <p:cNvPr id="37" name="Picture 36">
            <a:extLst>
              <a:ext uri="{FF2B5EF4-FFF2-40B4-BE49-F238E27FC236}">
                <a16:creationId xmlns:a16="http://schemas.microsoft.com/office/drawing/2014/main" id="{34D3B597-0DF0-884D-903C-D45228B170CB}"/>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2610306" y="4885541"/>
            <a:ext cx="1592657" cy="1564217"/>
          </a:xfrm>
          <a:prstGeom prst="rect">
            <a:avLst/>
          </a:prstGeom>
        </p:spPr>
      </p:pic>
      <p:pic>
        <p:nvPicPr>
          <p:cNvPr id="41" name="Picture 40">
            <a:extLst>
              <a:ext uri="{FF2B5EF4-FFF2-40B4-BE49-F238E27FC236}">
                <a16:creationId xmlns:a16="http://schemas.microsoft.com/office/drawing/2014/main" id="{B142734E-F9AB-F84A-93C7-805831628693}"/>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655007" y="2399134"/>
            <a:ext cx="1743482" cy="1668384"/>
          </a:xfrm>
          <a:prstGeom prst="rect">
            <a:avLst/>
          </a:prstGeom>
        </p:spPr>
      </p:pic>
      <p:pic>
        <p:nvPicPr>
          <p:cNvPr id="6" name="Picture 5">
            <a:extLst>
              <a:ext uri="{FF2B5EF4-FFF2-40B4-BE49-F238E27FC236}">
                <a16:creationId xmlns:a16="http://schemas.microsoft.com/office/drawing/2014/main" id="{CC15453A-B520-A941-9890-FDF9E3B264E3}"/>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3750082" y="3657398"/>
            <a:ext cx="1986500" cy="1876815"/>
          </a:xfrm>
          <a:prstGeom prst="rect">
            <a:avLst/>
          </a:prstGeom>
        </p:spPr>
      </p:pic>
      <p:pic>
        <p:nvPicPr>
          <p:cNvPr id="8" name="Picture 7">
            <a:extLst>
              <a:ext uri="{FF2B5EF4-FFF2-40B4-BE49-F238E27FC236}">
                <a16:creationId xmlns:a16="http://schemas.microsoft.com/office/drawing/2014/main" id="{70411AFA-6984-9F4B-8098-D39C9D3219BF}"/>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2256245" y="3237180"/>
            <a:ext cx="1673491" cy="1661320"/>
          </a:xfrm>
          <a:prstGeom prst="rect">
            <a:avLst/>
          </a:prstGeom>
        </p:spPr>
      </p:pic>
    </p:spTree>
    <p:extLst>
      <p:ext uri="{BB962C8B-B14F-4D97-AF65-F5344CB8AC3E}">
        <p14:creationId xmlns:p14="http://schemas.microsoft.com/office/powerpoint/2010/main" val="24708173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5D4C9C-68AB-724E-AF53-8B9C7DD10DF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401444"/>
            <a:ext cx="12192000" cy="6858000"/>
          </a:xfrm>
          <a:prstGeom prst="rect">
            <a:avLst/>
          </a:prstGeom>
        </p:spPr>
      </p:pic>
      <p:sp>
        <p:nvSpPr>
          <p:cNvPr id="15" name="Title 1">
            <a:extLst>
              <a:ext uri="{FF2B5EF4-FFF2-40B4-BE49-F238E27FC236}">
                <a16:creationId xmlns:a16="http://schemas.microsoft.com/office/drawing/2014/main" id="{4FA24C70-699D-46BC-A138-8997F0BB0A9D}"/>
              </a:ext>
            </a:extLst>
          </p:cNvPr>
          <p:cNvSpPr txBox="1">
            <a:spLocks/>
          </p:cNvSpPr>
          <p:nvPr/>
        </p:nvSpPr>
        <p:spPr>
          <a:xfrm>
            <a:off x="857742" y="540019"/>
            <a:ext cx="10515600" cy="801647"/>
          </a:xfrm>
          <a:prstGeom prst="rect">
            <a:avLst/>
          </a:prstGeom>
        </p:spPr>
        <p:txBody>
          <a:bodyPr>
            <a:normAutofit/>
          </a:bodyPr>
          <a:lstStyle>
            <a:lvl1pPr algn="l" defTabSz="914400" rtl="0" eaLnBrk="1" latinLnBrk="0" hangingPunct="1">
              <a:lnSpc>
                <a:spcPct val="90000"/>
              </a:lnSpc>
              <a:spcBef>
                <a:spcPct val="0"/>
              </a:spcBef>
              <a:buNone/>
              <a:defRPr sz="4400" b="1" i="0" kern="1200">
                <a:solidFill>
                  <a:srgbClr val="4A4A49"/>
                </a:solidFill>
                <a:latin typeface="Century Gothic" panose="020B0502020202020204" pitchFamily="34" charset="0"/>
                <a:ea typeface="+mj-ea"/>
                <a:cs typeface="+mj-cs"/>
              </a:defRPr>
            </a:lvl1pPr>
          </a:lstStyle>
          <a:p>
            <a:r>
              <a:rPr lang="en-GB" dirty="0">
                <a:solidFill>
                  <a:schemeClr val="bg1"/>
                </a:solidFill>
              </a:rPr>
              <a:t>Engineering design process</a:t>
            </a:r>
          </a:p>
        </p:txBody>
      </p:sp>
      <p:sp>
        <p:nvSpPr>
          <p:cNvPr id="16" name="Text Placeholder 15">
            <a:extLst>
              <a:ext uri="{FF2B5EF4-FFF2-40B4-BE49-F238E27FC236}">
                <a16:creationId xmlns:a16="http://schemas.microsoft.com/office/drawing/2014/main" id="{28586369-CAC7-B70A-536F-33E4D789F749}"/>
              </a:ext>
            </a:extLst>
          </p:cNvPr>
          <p:cNvSpPr>
            <a:spLocks noGrp="1"/>
          </p:cNvSpPr>
          <p:nvPr>
            <p:ph type="body" sz="quarter" idx="10"/>
          </p:nvPr>
        </p:nvSpPr>
        <p:spPr>
          <a:xfrm>
            <a:off x="0" y="0"/>
            <a:ext cx="12192000" cy="2506796"/>
          </a:xfrm>
        </p:spPr>
        <p:txBody>
          <a:bodyPr/>
          <a:lstStyle/>
          <a:p>
            <a:r>
              <a:rPr lang="en-GB" dirty="0"/>
              <a:t>Engineering design process</a:t>
            </a:r>
          </a:p>
          <a:p>
            <a:endParaRPr lang="en-GB" dirty="0"/>
          </a:p>
        </p:txBody>
      </p:sp>
    </p:spTree>
    <p:extLst>
      <p:ext uri="{BB962C8B-B14F-4D97-AF65-F5344CB8AC3E}">
        <p14:creationId xmlns:p14="http://schemas.microsoft.com/office/powerpoint/2010/main" val="140569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5A76EEF-503D-AE13-5858-0F82794A027F}"/>
              </a:ext>
            </a:extLst>
          </p:cNvPr>
          <p:cNvSpPr txBox="1"/>
          <p:nvPr/>
        </p:nvSpPr>
        <p:spPr>
          <a:xfrm>
            <a:off x="637926" y="659575"/>
            <a:ext cx="6404141" cy="830997"/>
          </a:xfrm>
          <a:prstGeom prst="rect">
            <a:avLst/>
          </a:prstGeom>
          <a:noFill/>
        </p:spPr>
        <p:txBody>
          <a:bodyPr wrap="square" rtlCol="0">
            <a:spAutoFit/>
          </a:bodyPr>
          <a:lstStyle/>
          <a:p>
            <a:r>
              <a:rPr lang="en-US" sz="4800" b="1" dirty="0">
                <a:solidFill>
                  <a:srgbClr val="4A4A49"/>
                </a:solidFill>
                <a:latin typeface="Calibri" panose="020F0502020204030204" pitchFamily="34" charset="0"/>
                <a:cs typeface="Calibri" panose="020F0502020204030204" pitchFamily="34" charset="0"/>
              </a:rPr>
              <a:t>What’s in their bags? </a:t>
            </a:r>
            <a:endParaRPr lang="en-GB" sz="4800" b="1" dirty="0">
              <a:solidFill>
                <a:srgbClr val="4A4A49"/>
              </a:solidFill>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1541FB03-4ABB-69C0-5C33-0FA8D88753DC}"/>
              </a:ext>
            </a:extLst>
          </p:cNvPr>
          <p:cNvSpPr txBox="1"/>
          <p:nvPr/>
        </p:nvSpPr>
        <p:spPr>
          <a:xfrm>
            <a:off x="728155" y="1753763"/>
            <a:ext cx="6714045" cy="1077218"/>
          </a:xfrm>
          <a:prstGeom prst="rect">
            <a:avLst/>
          </a:prstGeom>
          <a:noFill/>
        </p:spPr>
        <p:txBody>
          <a:bodyPr wrap="square">
            <a:spAutoFit/>
          </a:bodyPr>
          <a:lstStyle/>
          <a:p>
            <a:r>
              <a:rPr lang="en-US" sz="1600" b="1" dirty="0">
                <a:solidFill>
                  <a:srgbClr val="4A4A49"/>
                </a:solidFill>
              </a:rPr>
              <a:t>What are they wearing?</a:t>
            </a:r>
          </a:p>
          <a:p>
            <a:r>
              <a:rPr lang="en-US" sz="1600" dirty="0">
                <a:solidFill>
                  <a:srgbClr val="4A4A49"/>
                </a:solidFill>
              </a:rPr>
              <a:t>Socks (cotton and </a:t>
            </a:r>
            <a:r>
              <a:rPr lang="en-US" sz="1600" dirty="0" err="1">
                <a:solidFill>
                  <a:srgbClr val="4A4A49"/>
                </a:solidFill>
              </a:rPr>
              <a:t>woollen</a:t>
            </a:r>
            <a:r>
              <a:rPr lang="en-US" sz="1600" dirty="0">
                <a:solidFill>
                  <a:srgbClr val="4A4A49"/>
                </a:solidFill>
              </a:rPr>
              <a:t>), cotton t-shirts, cotton and polyester zip up hoodies, Gore-Tex waterproof coats (with black lining), fleece hats and gloves, lace up trainers.</a:t>
            </a:r>
          </a:p>
        </p:txBody>
      </p:sp>
      <p:sp>
        <p:nvSpPr>
          <p:cNvPr id="4" name="TextBox 3">
            <a:extLst>
              <a:ext uri="{FF2B5EF4-FFF2-40B4-BE49-F238E27FC236}">
                <a16:creationId xmlns:a16="http://schemas.microsoft.com/office/drawing/2014/main" id="{DB9BD47E-EB88-B899-4985-7F5D68C11468}"/>
              </a:ext>
            </a:extLst>
          </p:cNvPr>
          <p:cNvSpPr txBox="1"/>
          <p:nvPr/>
        </p:nvSpPr>
        <p:spPr>
          <a:xfrm>
            <a:off x="700263" y="4993316"/>
            <a:ext cx="6432058" cy="1077218"/>
          </a:xfrm>
          <a:prstGeom prst="rect">
            <a:avLst/>
          </a:prstGeom>
          <a:noFill/>
        </p:spPr>
        <p:txBody>
          <a:bodyPr wrap="square">
            <a:spAutoFit/>
          </a:bodyPr>
          <a:lstStyle/>
          <a:p>
            <a:r>
              <a:rPr lang="en-US" sz="1600" b="1" dirty="0">
                <a:solidFill>
                  <a:srgbClr val="4A4A49"/>
                </a:solidFill>
                <a:latin typeface="Calibri" panose="020F0502020204030204" pitchFamily="34" charset="0"/>
                <a:cs typeface="Calibri" panose="020F0502020204030204" pitchFamily="34" charset="0"/>
              </a:rPr>
              <a:t>What is around them?</a:t>
            </a:r>
          </a:p>
          <a:p>
            <a:r>
              <a:rPr lang="en-US" sz="1600" dirty="0">
                <a:solidFill>
                  <a:srgbClr val="4A4A49"/>
                </a:solidFill>
                <a:latin typeface="Calibri" panose="020F0502020204030204" pitchFamily="34" charset="0"/>
                <a:cs typeface="Calibri" panose="020F0502020204030204" pitchFamily="34" charset="0"/>
              </a:rPr>
              <a:t>Twigs, branches, leaves (waxy coated – some wet, some dry), nails, various plants including willow, stones of different sizes, pea gravel, sand, soil, nearby stream.</a:t>
            </a:r>
          </a:p>
        </p:txBody>
      </p:sp>
      <p:sp>
        <p:nvSpPr>
          <p:cNvPr id="5" name="TextBox 4">
            <a:extLst>
              <a:ext uri="{FF2B5EF4-FFF2-40B4-BE49-F238E27FC236}">
                <a16:creationId xmlns:a16="http://schemas.microsoft.com/office/drawing/2014/main" id="{4875B87A-B2C7-E3BF-1699-DA511256D897}"/>
              </a:ext>
            </a:extLst>
          </p:cNvPr>
          <p:cNvSpPr txBox="1"/>
          <p:nvPr/>
        </p:nvSpPr>
        <p:spPr>
          <a:xfrm>
            <a:off x="700262" y="2881097"/>
            <a:ext cx="6341805" cy="1815882"/>
          </a:xfrm>
          <a:prstGeom prst="rect">
            <a:avLst/>
          </a:prstGeom>
          <a:noFill/>
        </p:spPr>
        <p:txBody>
          <a:bodyPr wrap="square">
            <a:spAutoFit/>
          </a:bodyPr>
          <a:lstStyle/>
          <a:p>
            <a:r>
              <a:rPr lang="en-US" sz="1600" b="1" dirty="0">
                <a:solidFill>
                  <a:srgbClr val="4A4A49"/>
                </a:solidFill>
                <a:latin typeface="+mj-lt"/>
              </a:rPr>
              <a:t>What is in the backpack?</a:t>
            </a:r>
            <a:endParaRPr lang="en-US" sz="1600" dirty="0">
              <a:solidFill>
                <a:srgbClr val="4A4A49"/>
              </a:solidFill>
              <a:latin typeface="+mj-lt"/>
            </a:endParaRPr>
          </a:p>
          <a:p>
            <a:r>
              <a:rPr lang="en-US" sz="1600" dirty="0">
                <a:solidFill>
                  <a:srgbClr val="4A4A49"/>
                </a:solidFill>
                <a:latin typeface="+mj-lt"/>
              </a:rPr>
              <a:t>Paper (old homework), paper clips, assorted rubber bands, plastic food </a:t>
            </a:r>
            <a:r>
              <a:rPr lang="en-GB" sz="1600" dirty="0">
                <a:solidFill>
                  <a:srgbClr val="4A4A49"/>
                </a:solidFill>
                <a:latin typeface="+mj-lt"/>
              </a:rPr>
              <a:t>wrap from sandwiches, foil wrappers from chocolate, biscuits and sandwiches, packets of crisps, plastic water bottle (empty), 1 full can of soft drink, plastic food container, plastic punnet of grapes, an apple, paper straws, headphones, broken Bluetooth </a:t>
            </a:r>
            <a:r>
              <a:rPr lang="en-US" sz="1600" dirty="0">
                <a:solidFill>
                  <a:srgbClr val="4A4A49"/>
                </a:solidFill>
                <a:latin typeface="+mj-lt"/>
              </a:rPr>
              <a:t>speaker, mobile phone, copper coins, </a:t>
            </a:r>
            <a:r>
              <a:rPr lang="en-GB" sz="1600" dirty="0">
                <a:solidFill>
                  <a:srgbClr val="4A4A49"/>
                </a:solidFill>
                <a:latin typeface="+mj-lt"/>
              </a:rPr>
              <a:t>backpack.</a:t>
            </a:r>
            <a:endParaRPr lang="en-US" sz="1600" dirty="0">
              <a:solidFill>
                <a:srgbClr val="4A4A49"/>
              </a:solidFill>
              <a:latin typeface="+mj-lt"/>
            </a:endParaRPr>
          </a:p>
        </p:txBody>
      </p:sp>
      <p:pic>
        <p:nvPicPr>
          <p:cNvPr id="11" name="Picture 10" descr="A backpack with clothes and items&#10;&#10;Description automatically generated">
            <a:extLst>
              <a:ext uri="{FF2B5EF4-FFF2-40B4-BE49-F238E27FC236}">
                <a16:creationId xmlns:a16="http://schemas.microsoft.com/office/drawing/2014/main" id="{AE0BDAAF-46A8-6C94-617A-22E851B32E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5831" y="757646"/>
            <a:ext cx="4247181" cy="5325654"/>
          </a:xfrm>
          <a:prstGeom prst="rect">
            <a:avLst/>
          </a:prstGeom>
        </p:spPr>
      </p:pic>
    </p:spTree>
    <p:extLst>
      <p:ext uri="{BB962C8B-B14F-4D97-AF65-F5344CB8AC3E}">
        <p14:creationId xmlns:p14="http://schemas.microsoft.com/office/powerpoint/2010/main" val="2449966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577766B-CFB9-4BAC-B084-21E24A0E7BAC}"/>
              </a:ext>
            </a:extLst>
          </p:cNvPr>
          <p:cNvSpPr txBox="1"/>
          <p:nvPr/>
        </p:nvSpPr>
        <p:spPr>
          <a:xfrm>
            <a:off x="1337115" y="3984908"/>
            <a:ext cx="4177552" cy="1200329"/>
          </a:xfrm>
          <a:prstGeom prst="rect">
            <a:avLst/>
          </a:prstGeom>
          <a:noFill/>
        </p:spPr>
        <p:txBody>
          <a:bodyPr wrap="square" rtlCol="0">
            <a:spAutoFit/>
          </a:bodyPr>
          <a:lstStyle/>
          <a:p>
            <a:pPr algn="ctr"/>
            <a:r>
              <a:rPr lang="en-GB" sz="2400" b="1" dirty="0">
                <a:solidFill>
                  <a:srgbClr val="4A4A49"/>
                </a:solidFill>
                <a:effectLst/>
                <a:latin typeface="Calibri" panose="020F0502020204030204" pitchFamily="34" charset="0"/>
                <a:ea typeface="Calibri" panose="020F0502020204030204" pitchFamily="34" charset="0"/>
                <a:cs typeface="Calibri" panose="020F0502020204030204" pitchFamily="34" charset="0"/>
              </a:rPr>
              <a:t>We need to </a:t>
            </a:r>
            <a:r>
              <a:rPr lang="en-GB" sz="2400" b="1" dirty="0">
                <a:solidFill>
                  <a:srgbClr val="4A4A49"/>
                </a:solidFill>
                <a:latin typeface="Calibri" panose="020F0502020204030204" pitchFamily="34" charset="0"/>
                <a:ea typeface="Calibri" panose="020F0502020204030204" pitchFamily="34" charset="0"/>
                <a:cs typeface="Calibri" panose="020F0502020204030204" pitchFamily="34" charset="0"/>
              </a:rPr>
              <a:t>find a way to help Ruby and get them all out of the forest safely</a:t>
            </a:r>
            <a:endParaRPr lang="en-GB" sz="2400" b="1" dirty="0">
              <a:solidFill>
                <a:srgbClr val="4A4A49"/>
              </a:solidFill>
              <a:effectLst/>
              <a:latin typeface="Calibri" panose="020F0502020204030204" pitchFamily="34" charset="0"/>
              <a:ea typeface="Calibri" panose="020F0502020204030204" pitchFamily="34" charset="0"/>
              <a:cs typeface="Calibri" panose="020F0502020204030204" pitchFamily="34" charset="0"/>
            </a:endParaRPr>
          </a:p>
        </p:txBody>
      </p:sp>
      <p:pic>
        <p:nvPicPr>
          <p:cNvPr id="14" name="Picture 13" descr="Icon&#10;&#10;Description automatically generated">
            <a:extLst>
              <a:ext uri="{FF2B5EF4-FFF2-40B4-BE49-F238E27FC236}">
                <a16:creationId xmlns:a16="http://schemas.microsoft.com/office/drawing/2014/main" id="{8112E717-7AB8-EB40-9532-5007D2B7FF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6675" y="1255423"/>
            <a:ext cx="2618786" cy="2506952"/>
          </a:xfrm>
          <a:prstGeom prst="rect">
            <a:avLst/>
          </a:prstGeom>
        </p:spPr>
      </p:pic>
      <p:sp>
        <p:nvSpPr>
          <p:cNvPr id="2" name="TextBox 1">
            <a:extLst>
              <a:ext uri="{FF2B5EF4-FFF2-40B4-BE49-F238E27FC236}">
                <a16:creationId xmlns:a16="http://schemas.microsoft.com/office/drawing/2014/main" id="{4D6BB161-6370-DE39-A733-6D75BED31952}"/>
              </a:ext>
            </a:extLst>
          </p:cNvPr>
          <p:cNvSpPr txBox="1"/>
          <p:nvPr/>
        </p:nvSpPr>
        <p:spPr>
          <a:xfrm>
            <a:off x="6096000" y="3984908"/>
            <a:ext cx="4499409" cy="1569660"/>
          </a:xfrm>
          <a:prstGeom prst="rect">
            <a:avLst/>
          </a:prstGeom>
          <a:noFill/>
        </p:spPr>
        <p:txBody>
          <a:bodyPr wrap="square" rtlCol="0">
            <a:spAutoFit/>
          </a:bodyPr>
          <a:lstStyle/>
          <a:p>
            <a:pPr algn="ctr"/>
            <a:r>
              <a:rPr lang="en-GB" sz="2400" b="1" dirty="0">
                <a:solidFill>
                  <a:srgbClr val="4A4A49"/>
                </a:solidFill>
                <a:effectLst/>
                <a:latin typeface="Calibri" panose="020F0502020204030204" pitchFamily="34" charset="0"/>
                <a:ea typeface="Calibri" panose="020F0502020204030204" pitchFamily="34" charset="0"/>
                <a:cs typeface="Calibri" panose="020F0502020204030204" pitchFamily="34" charset="0"/>
              </a:rPr>
              <a:t>What do we think we could do with the things the young people have in their bags and around them? </a:t>
            </a:r>
            <a:endParaRPr lang="en-GB" sz="2400" b="1" dirty="0">
              <a:solidFill>
                <a:srgbClr val="4A4A49"/>
              </a:solidFill>
              <a:latin typeface="Calibri" panose="020F0502020204030204" pitchFamily="34" charset="0"/>
              <a:cs typeface="Calibri" panose="020F0502020204030204" pitchFamily="34" charset="0"/>
            </a:endParaRPr>
          </a:p>
        </p:txBody>
      </p:sp>
      <p:pic>
        <p:nvPicPr>
          <p:cNvPr id="3" name="Picture 2" descr="Icon&#10;&#10;Description automatically generated">
            <a:extLst>
              <a:ext uri="{FF2B5EF4-FFF2-40B4-BE49-F238E27FC236}">
                <a16:creationId xmlns:a16="http://schemas.microsoft.com/office/drawing/2014/main" id="{791043CD-947D-3963-9CBD-EC402314B8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6311" y="1255423"/>
            <a:ext cx="2618786" cy="2633952"/>
          </a:xfrm>
          <a:prstGeom prst="rect">
            <a:avLst/>
          </a:prstGeom>
        </p:spPr>
      </p:pic>
    </p:spTree>
    <p:extLst>
      <p:ext uri="{BB962C8B-B14F-4D97-AF65-F5344CB8AC3E}">
        <p14:creationId xmlns:p14="http://schemas.microsoft.com/office/powerpoint/2010/main" val="3508871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60C2EFCF-B8FD-4BF7-BA31-4ADA84334F7C}"/>
              </a:ext>
            </a:extLst>
          </p:cNvPr>
          <p:cNvSpPr txBox="1"/>
          <p:nvPr/>
        </p:nvSpPr>
        <p:spPr>
          <a:xfrm>
            <a:off x="3668058" y="725970"/>
            <a:ext cx="4395445" cy="1569660"/>
          </a:xfrm>
          <a:prstGeom prst="rect">
            <a:avLst/>
          </a:prstGeom>
          <a:solidFill>
            <a:schemeClr val="accent1"/>
          </a:solidFill>
        </p:spPr>
        <p:txBody>
          <a:bodyPr wrap="square" rtlCol="0">
            <a:spAutoFit/>
          </a:bodyPr>
          <a:lstStyle/>
          <a:p>
            <a:pPr algn="ctr"/>
            <a:r>
              <a:rPr lang="en-US" sz="2400" b="1" dirty="0">
                <a:solidFill>
                  <a:schemeClr val="bg1"/>
                </a:solidFill>
                <a:latin typeface="Calibri" panose="020F0502020204030204" pitchFamily="34" charset="0"/>
                <a:cs typeface="Calibri" panose="020F0502020204030204" pitchFamily="34" charset="0"/>
              </a:rPr>
              <a:t>Option 1</a:t>
            </a:r>
          </a:p>
          <a:p>
            <a:pPr algn="ctr"/>
            <a:r>
              <a:rPr lang="en-US" sz="2400" b="1" dirty="0">
                <a:solidFill>
                  <a:schemeClr val="bg1"/>
                </a:solidFill>
                <a:latin typeface="Calibri" panose="020F0502020204030204" pitchFamily="34" charset="0"/>
                <a:cs typeface="Calibri" panose="020F0502020204030204" pitchFamily="34" charset="0"/>
              </a:rPr>
              <a:t>Design and make a way to generate electricity to charge Carlotta’s phone</a:t>
            </a:r>
            <a:endParaRPr lang="en-GB" sz="2400" b="1" dirty="0">
              <a:solidFill>
                <a:schemeClr val="bg1"/>
              </a:solidFill>
              <a:latin typeface="Calibri" panose="020F0502020204030204" pitchFamily="34" charset="0"/>
              <a:cs typeface="Calibri" panose="020F0502020204030204" pitchFamily="34" charset="0"/>
            </a:endParaRPr>
          </a:p>
        </p:txBody>
      </p:sp>
      <p:pic>
        <p:nvPicPr>
          <p:cNvPr id="16" name="Picture 15">
            <a:extLst>
              <a:ext uri="{FF2B5EF4-FFF2-40B4-BE49-F238E27FC236}">
                <a16:creationId xmlns:a16="http://schemas.microsoft.com/office/drawing/2014/main" id="{7D9AFAC0-73C3-7C48-8DC0-7B88935CCF3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2113" y="773611"/>
            <a:ext cx="2110966" cy="2120784"/>
          </a:xfrm>
          <a:prstGeom prst="rect">
            <a:avLst/>
          </a:prstGeom>
        </p:spPr>
      </p:pic>
      <p:sp>
        <p:nvSpPr>
          <p:cNvPr id="2" name="TextBox 1">
            <a:extLst>
              <a:ext uri="{FF2B5EF4-FFF2-40B4-BE49-F238E27FC236}">
                <a16:creationId xmlns:a16="http://schemas.microsoft.com/office/drawing/2014/main" id="{A8C9134C-1EEF-680A-F1AD-34AAA0FB9A00}"/>
              </a:ext>
            </a:extLst>
          </p:cNvPr>
          <p:cNvSpPr txBox="1"/>
          <p:nvPr/>
        </p:nvSpPr>
        <p:spPr>
          <a:xfrm>
            <a:off x="3668058" y="2590209"/>
            <a:ext cx="4395445" cy="1200329"/>
          </a:xfrm>
          <a:prstGeom prst="rect">
            <a:avLst/>
          </a:prstGeom>
          <a:solidFill>
            <a:schemeClr val="accent2"/>
          </a:solidFill>
        </p:spPr>
        <p:txBody>
          <a:bodyPr wrap="square" rtlCol="0">
            <a:spAutoFit/>
          </a:bodyPr>
          <a:lstStyle/>
          <a:p>
            <a:pPr algn="ctr"/>
            <a:r>
              <a:rPr lang="en-US" sz="2400" b="1" dirty="0">
                <a:solidFill>
                  <a:schemeClr val="bg1"/>
                </a:solidFill>
                <a:cs typeface="Times New Roman" panose="02020603050405020304" pitchFamily="18" charset="0"/>
              </a:rPr>
              <a:t>Option 2</a:t>
            </a:r>
          </a:p>
          <a:p>
            <a:pPr algn="ctr"/>
            <a:r>
              <a:rPr lang="en-US" sz="2400" b="1" dirty="0">
                <a:solidFill>
                  <a:schemeClr val="bg1"/>
                </a:solidFill>
                <a:cs typeface="Times New Roman" panose="02020603050405020304" pitchFamily="18" charset="0"/>
              </a:rPr>
              <a:t>Design something to keep Ruby warm while they wait for help</a:t>
            </a:r>
            <a:endParaRPr lang="en-GB" sz="2400" b="1" dirty="0">
              <a:solidFill>
                <a:schemeClr val="bg1"/>
              </a:solidFill>
            </a:endParaRPr>
          </a:p>
        </p:txBody>
      </p:sp>
      <p:sp>
        <p:nvSpPr>
          <p:cNvPr id="22" name="Line 15">
            <a:extLst>
              <a:ext uri="{FF2B5EF4-FFF2-40B4-BE49-F238E27FC236}">
                <a16:creationId xmlns:a16="http://schemas.microsoft.com/office/drawing/2014/main" id="{65850713-90AC-9C58-FDBC-2DD0F7FCED47}"/>
              </a:ext>
            </a:extLst>
          </p:cNvPr>
          <p:cNvSpPr>
            <a:spLocks noChangeShapeType="1"/>
          </p:cNvSpPr>
          <p:nvPr/>
        </p:nvSpPr>
        <p:spPr bwMode="auto">
          <a:xfrm>
            <a:off x="-340641" y="-453708"/>
            <a:ext cx="0" cy="0"/>
          </a:xfrm>
          <a:prstGeom prst="line">
            <a:avLst/>
          </a:prstGeom>
          <a:noFill/>
          <a:ln w="12700">
            <a:solidFill>
              <a:srgbClr val="780085"/>
            </a:solidFill>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3" name="Line 16">
            <a:extLst>
              <a:ext uri="{FF2B5EF4-FFF2-40B4-BE49-F238E27FC236}">
                <a16:creationId xmlns:a16="http://schemas.microsoft.com/office/drawing/2014/main" id="{DD1F7FA6-8FB8-3EAB-9EDD-41CEC9744E67}"/>
              </a:ext>
            </a:extLst>
          </p:cNvPr>
          <p:cNvSpPr>
            <a:spLocks noChangeShapeType="1"/>
          </p:cNvSpPr>
          <p:nvPr/>
        </p:nvSpPr>
        <p:spPr bwMode="auto">
          <a:xfrm>
            <a:off x="5599421" y="-453708"/>
            <a:ext cx="0" cy="0"/>
          </a:xfrm>
          <a:prstGeom prst="line">
            <a:avLst/>
          </a:prstGeom>
          <a:noFill/>
          <a:ln w="12700">
            <a:solidFill>
              <a:srgbClr val="780085"/>
            </a:solidFill>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47" name="docshape124">
            <a:extLst>
              <a:ext uri="{FF2B5EF4-FFF2-40B4-BE49-F238E27FC236}">
                <a16:creationId xmlns:a16="http://schemas.microsoft.com/office/drawing/2014/main" id="{B56AE49B-C359-2BAE-E180-D30712DDDF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5146" y="4282566"/>
            <a:ext cx="1231418" cy="19134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Picture 29">
            <a:extLst>
              <a:ext uri="{FF2B5EF4-FFF2-40B4-BE49-F238E27FC236}">
                <a16:creationId xmlns:a16="http://schemas.microsoft.com/office/drawing/2014/main" id="{42C28571-F54A-0A66-AEB4-3A217B5BDB1C}"/>
              </a:ext>
            </a:extLst>
          </p:cNvPr>
          <p:cNvPicPr>
            <a:picLocks noChangeAspect="1"/>
          </p:cNvPicPr>
          <p:nvPr/>
        </p:nvPicPr>
        <p:blipFill rotWithShape="1">
          <a:blip r:embed="rId5"/>
          <a:srcRect l="23125" t="20099" r="23047" b="17962"/>
          <a:stretch/>
        </p:blipFill>
        <p:spPr>
          <a:xfrm>
            <a:off x="8184776" y="2471963"/>
            <a:ext cx="2712159" cy="1690462"/>
          </a:xfrm>
          <a:prstGeom prst="rect">
            <a:avLst/>
          </a:prstGeom>
        </p:spPr>
      </p:pic>
      <p:pic>
        <p:nvPicPr>
          <p:cNvPr id="4" name="Picture 3" descr="A half of an apple with wires attached to it&#10;&#10;Description automatically generated">
            <a:extLst>
              <a:ext uri="{FF2B5EF4-FFF2-40B4-BE49-F238E27FC236}">
                <a16:creationId xmlns:a16="http://schemas.microsoft.com/office/drawing/2014/main" id="{6D47B417-D4E8-6F84-86C0-538F91092076}"/>
              </a:ext>
            </a:extLst>
          </p:cNvPr>
          <p:cNvPicPr>
            <a:picLocks noChangeAspect="1"/>
          </p:cNvPicPr>
          <p:nvPr/>
        </p:nvPicPr>
        <p:blipFill rotWithShape="1">
          <a:blip r:embed="rId6">
            <a:extLst>
              <a:ext uri="{28A0092B-C50C-407E-A947-70E740481C1C}">
                <a14:useLocalDpi xmlns:a14="http://schemas.microsoft.com/office/drawing/2010/main" val="0"/>
              </a:ext>
            </a:extLst>
          </a:blip>
          <a:srcRect l="7310" t="15127" r="4281" b="13646"/>
          <a:stretch/>
        </p:blipFill>
        <p:spPr>
          <a:xfrm>
            <a:off x="8184776" y="725968"/>
            <a:ext cx="2712159" cy="1569661"/>
          </a:xfrm>
          <a:prstGeom prst="rect">
            <a:avLst/>
          </a:prstGeom>
        </p:spPr>
      </p:pic>
      <p:sp>
        <p:nvSpPr>
          <p:cNvPr id="5" name="TextBox 4">
            <a:extLst>
              <a:ext uri="{FF2B5EF4-FFF2-40B4-BE49-F238E27FC236}">
                <a16:creationId xmlns:a16="http://schemas.microsoft.com/office/drawing/2014/main" id="{399132B5-D7BF-04C4-13AD-BF7F09066C9A}"/>
              </a:ext>
            </a:extLst>
          </p:cNvPr>
          <p:cNvSpPr txBox="1"/>
          <p:nvPr/>
        </p:nvSpPr>
        <p:spPr>
          <a:xfrm>
            <a:off x="3668058" y="4454448"/>
            <a:ext cx="4395445" cy="1569660"/>
          </a:xfrm>
          <a:prstGeom prst="rect">
            <a:avLst/>
          </a:prstGeom>
          <a:solidFill>
            <a:schemeClr val="tx2"/>
          </a:solidFill>
        </p:spPr>
        <p:txBody>
          <a:bodyPr wrap="square" rtlCol="0">
            <a:spAutoFit/>
          </a:bodyPr>
          <a:lstStyle/>
          <a:p>
            <a:pPr algn="ctr"/>
            <a:r>
              <a:rPr lang="en-US" sz="2400" b="1" dirty="0">
                <a:solidFill>
                  <a:schemeClr val="bg1"/>
                </a:solidFill>
                <a:latin typeface="Calibri" panose="020F0502020204030204" pitchFamily="34" charset="0"/>
                <a:cs typeface="Calibri" panose="020F0502020204030204" pitchFamily="34" charset="0"/>
              </a:rPr>
              <a:t>Option 3</a:t>
            </a:r>
          </a:p>
          <a:p>
            <a:pPr algn="ctr"/>
            <a:r>
              <a:rPr lang="en-US" sz="2400" b="1" dirty="0">
                <a:solidFill>
                  <a:schemeClr val="bg1"/>
                </a:solidFill>
                <a:latin typeface="Calibri" panose="020F0502020204030204" pitchFamily="34" charset="0"/>
                <a:cs typeface="Calibri" panose="020F0502020204030204" pitchFamily="34" charset="0"/>
              </a:rPr>
              <a:t>Design and make a way to filter the stream water to clean Ruby’s cut</a:t>
            </a:r>
            <a:endParaRPr lang="en-GB" sz="24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45712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ppt_x"/>
                                          </p:val>
                                        </p:tav>
                                        <p:tav tm="100000">
                                          <p:val>
                                            <p:strVal val="#ppt_x"/>
                                          </p:val>
                                        </p:tav>
                                      </p:tavLst>
                                    </p:anim>
                                    <p:anim calcmode="lin" valueType="num">
                                      <p:cBhvr additive="base">
                                        <p:cTn id="22" dur="500" fill="hold"/>
                                        <p:tgtEl>
                                          <p:spTgt spid="3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047"/>
                                        </p:tgtEl>
                                        <p:attrNameLst>
                                          <p:attrName>style.visibility</p:attrName>
                                        </p:attrNameLst>
                                      </p:cBhvr>
                                      <p:to>
                                        <p:strVal val="visible"/>
                                      </p:to>
                                    </p:set>
                                    <p:anim calcmode="lin" valueType="num">
                                      <p:cBhvr additive="base">
                                        <p:cTn id="25" dur="500" fill="hold"/>
                                        <p:tgtEl>
                                          <p:spTgt spid="1047"/>
                                        </p:tgtEl>
                                        <p:attrNameLst>
                                          <p:attrName>ppt_x</p:attrName>
                                        </p:attrNameLst>
                                      </p:cBhvr>
                                      <p:tavLst>
                                        <p:tav tm="0">
                                          <p:val>
                                            <p:strVal val="#ppt_x"/>
                                          </p:val>
                                        </p:tav>
                                        <p:tav tm="100000">
                                          <p:val>
                                            <p:strVal val="#ppt_x"/>
                                          </p:val>
                                        </p:tav>
                                      </p:tavLst>
                                    </p:anim>
                                    <p:anim calcmode="lin" valueType="num">
                                      <p:cBhvr additive="base">
                                        <p:cTn id="26" dur="500" fill="hold"/>
                                        <p:tgtEl>
                                          <p:spTgt spid="104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E0475-41DB-49A1-8910-709460A9AAFE}"/>
              </a:ext>
            </a:extLst>
          </p:cNvPr>
          <p:cNvSpPr>
            <a:spLocks noGrp="1"/>
          </p:cNvSpPr>
          <p:nvPr>
            <p:ph type="title" idx="4294967295"/>
          </p:nvPr>
        </p:nvSpPr>
        <p:spPr>
          <a:xfrm>
            <a:off x="1014760" y="584200"/>
            <a:ext cx="9500839" cy="1325563"/>
          </a:xfrm>
          <a:prstGeom prst="rect">
            <a:avLst/>
          </a:prstGeom>
        </p:spPr>
        <p:txBody>
          <a:bodyPr>
            <a:normAutofit/>
          </a:bodyPr>
          <a:lstStyle/>
          <a:p>
            <a:r>
              <a:rPr lang="en-US" dirty="0">
                <a:latin typeface="+mn-lt"/>
              </a:rPr>
              <a:t>Your challenge brief – which team is best at thinking like an engineer?</a:t>
            </a:r>
            <a:endParaRPr lang="en-GB" dirty="0">
              <a:latin typeface="+mn-lt"/>
            </a:endParaRPr>
          </a:p>
        </p:txBody>
      </p:sp>
      <p:sp>
        <p:nvSpPr>
          <p:cNvPr id="3" name="TextBox 2">
            <a:extLst>
              <a:ext uri="{FF2B5EF4-FFF2-40B4-BE49-F238E27FC236}">
                <a16:creationId xmlns:a16="http://schemas.microsoft.com/office/drawing/2014/main" id="{7B8202BF-7A1A-4D37-8163-AEC90E8D4DC4}"/>
              </a:ext>
            </a:extLst>
          </p:cNvPr>
          <p:cNvSpPr txBox="1"/>
          <p:nvPr/>
        </p:nvSpPr>
        <p:spPr>
          <a:xfrm>
            <a:off x="2247900" y="2244746"/>
            <a:ext cx="9105900" cy="1569660"/>
          </a:xfrm>
          <a:prstGeom prst="rect">
            <a:avLst/>
          </a:prstGeom>
          <a:noFill/>
        </p:spPr>
        <p:txBody>
          <a:bodyPr wrap="square" rtlCol="0">
            <a:spAutoFit/>
          </a:bodyPr>
          <a:lstStyle/>
          <a:p>
            <a:r>
              <a:rPr lang="en-US" sz="2400" b="1" dirty="0">
                <a:solidFill>
                  <a:srgbClr val="4A4A49"/>
                </a:solidFill>
              </a:rPr>
              <a:t>Task 1</a:t>
            </a:r>
            <a:r>
              <a:rPr lang="en-US" sz="2400" dirty="0">
                <a:solidFill>
                  <a:srgbClr val="4A4A49"/>
                </a:solidFill>
              </a:rPr>
              <a:t>: Discuss the questions and come up with some ideas - make sure everyone in your group has a role</a:t>
            </a:r>
            <a:r>
              <a:rPr lang="en-GB" sz="2400" dirty="0">
                <a:solidFill>
                  <a:srgbClr val="4A4A49"/>
                </a:solidFill>
                <a:cs typeface="Times New Roman" panose="02020603050405020304" pitchFamily="18" charset="0"/>
              </a:rPr>
              <a:t>:</a:t>
            </a:r>
            <a:r>
              <a:rPr lang="en-GB" sz="2400" dirty="0">
                <a:solidFill>
                  <a:srgbClr val="4A4A49"/>
                </a:solidFill>
                <a:ea typeface="Calibri" panose="020F0502020204030204" pitchFamily="34" charset="0"/>
                <a:cs typeface="Times New Roman" panose="02020603050405020304" pitchFamily="18" charset="0"/>
              </a:rPr>
              <a:t> project manager, designer, maker, tester, demonstrator </a:t>
            </a:r>
            <a:r>
              <a:rPr lang="en-US" sz="2400" b="1" dirty="0">
                <a:solidFill>
                  <a:srgbClr val="4A4A49"/>
                </a:solidFill>
              </a:rPr>
              <a:t>(5 mins)</a:t>
            </a:r>
            <a:endParaRPr lang="en-GB" sz="2400" dirty="0">
              <a:solidFill>
                <a:srgbClr val="4A4A49"/>
              </a:solidFill>
            </a:endParaRPr>
          </a:p>
          <a:p>
            <a:endParaRPr lang="en-GB" sz="2400" b="1" dirty="0">
              <a:solidFill>
                <a:srgbClr val="4A4A49"/>
              </a:solidFill>
            </a:endParaRPr>
          </a:p>
        </p:txBody>
      </p:sp>
      <p:sp>
        <p:nvSpPr>
          <p:cNvPr id="9" name="TextBox 8">
            <a:extLst>
              <a:ext uri="{FF2B5EF4-FFF2-40B4-BE49-F238E27FC236}">
                <a16:creationId xmlns:a16="http://schemas.microsoft.com/office/drawing/2014/main" id="{0CA5F390-012C-4132-96A4-CD15BF918BC8}"/>
              </a:ext>
            </a:extLst>
          </p:cNvPr>
          <p:cNvSpPr txBox="1"/>
          <p:nvPr/>
        </p:nvSpPr>
        <p:spPr>
          <a:xfrm>
            <a:off x="2247899" y="3733488"/>
            <a:ext cx="8448675" cy="830997"/>
          </a:xfrm>
          <a:prstGeom prst="rect">
            <a:avLst/>
          </a:prstGeom>
          <a:noFill/>
        </p:spPr>
        <p:txBody>
          <a:bodyPr wrap="square" rtlCol="0">
            <a:spAutoFit/>
          </a:bodyPr>
          <a:lstStyle/>
          <a:p>
            <a:r>
              <a:rPr lang="en-US" sz="2400" b="1" dirty="0">
                <a:solidFill>
                  <a:srgbClr val="4A4A49"/>
                </a:solidFill>
              </a:rPr>
              <a:t>Task 2</a:t>
            </a:r>
            <a:r>
              <a:rPr lang="en-US" sz="2400" dirty="0">
                <a:solidFill>
                  <a:srgbClr val="4A4A49"/>
                </a:solidFill>
              </a:rPr>
              <a:t>: Make your design or prototype to help Ruby and Carlotta </a:t>
            </a:r>
            <a:r>
              <a:rPr lang="en-US" sz="2400" b="1" dirty="0">
                <a:solidFill>
                  <a:srgbClr val="4A4A49"/>
                </a:solidFill>
              </a:rPr>
              <a:t>(15 mins)</a:t>
            </a:r>
            <a:endParaRPr lang="en-GB" sz="2400" b="1" dirty="0">
              <a:solidFill>
                <a:srgbClr val="4A4A49"/>
              </a:solidFill>
            </a:endParaRPr>
          </a:p>
        </p:txBody>
      </p:sp>
      <p:pic>
        <p:nvPicPr>
          <p:cNvPr id="10" name="Picture 9" descr="Icon&#10;&#10;Description automatically generated">
            <a:extLst>
              <a:ext uri="{FF2B5EF4-FFF2-40B4-BE49-F238E27FC236}">
                <a16:creationId xmlns:a16="http://schemas.microsoft.com/office/drawing/2014/main" id="{1AA08B09-8971-4B30-B05B-8130A57264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4419"/>
            <a:ext cx="1223782" cy="1194489"/>
          </a:xfrm>
          <a:prstGeom prst="rect">
            <a:avLst/>
          </a:prstGeom>
        </p:spPr>
      </p:pic>
      <p:sp>
        <p:nvSpPr>
          <p:cNvPr id="11" name="TextBox 10">
            <a:extLst>
              <a:ext uri="{FF2B5EF4-FFF2-40B4-BE49-F238E27FC236}">
                <a16:creationId xmlns:a16="http://schemas.microsoft.com/office/drawing/2014/main" id="{2CCC151C-1C57-4734-95BC-F5DBBEAF8426}"/>
              </a:ext>
            </a:extLst>
          </p:cNvPr>
          <p:cNvSpPr txBox="1"/>
          <p:nvPr/>
        </p:nvSpPr>
        <p:spPr>
          <a:xfrm>
            <a:off x="2247899" y="5203069"/>
            <a:ext cx="8181976" cy="461665"/>
          </a:xfrm>
          <a:prstGeom prst="rect">
            <a:avLst/>
          </a:prstGeom>
          <a:noFill/>
        </p:spPr>
        <p:txBody>
          <a:bodyPr wrap="square">
            <a:spAutoFit/>
          </a:bodyPr>
          <a:lstStyle/>
          <a:p>
            <a:r>
              <a:rPr lang="en-US" sz="2400" b="1" dirty="0">
                <a:solidFill>
                  <a:srgbClr val="4A4A49"/>
                </a:solidFill>
              </a:rPr>
              <a:t>Task 3</a:t>
            </a:r>
            <a:r>
              <a:rPr lang="en-US" sz="2400" dirty="0">
                <a:solidFill>
                  <a:srgbClr val="4A4A49"/>
                </a:solidFill>
              </a:rPr>
              <a:t>: Test your ideas to see if they work </a:t>
            </a:r>
            <a:r>
              <a:rPr lang="en-US" sz="2400" b="1" dirty="0">
                <a:solidFill>
                  <a:srgbClr val="4A4A49"/>
                </a:solidFill>
              </a:rPr>
              <a:t>(10 mins)</a:t>
            </a:r>
            <a:endParaRPr lang="en-GB" sz="2400" b="1" dirty="0">
              <a:solidFill>
                <a:srgbClr val="4A4A49"/>
              </a:solidFill>
            </a:endParaRPr>
          </a:p>
        </p:txBody>
      </p:sp>
      <p:pic>
        <p:nvPicPr>
          <p:cNvPr id="4" name="Picture 3">
            <a:extLst>
              <a:ext uri="{FF2B5EF4-FFF2-40B4-BE49-F238E27FC236}">
                <a16:creationId xmlns:a16="http://schemas.microsoft.com/office/drawing/2014/main" id="{EFE414D3-DEC0-900D-B9B3-B0273F78A36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16267" y="3630821"/>
            <a:ext cx="1245552" cy="1202917"/>
          </a:xfrm>
          <a:prstGeom prst="rect">
            <a:avLst/>
          </a:prstGeom>
        </p:spPr>
      </p:pic>
      <p:pic>
        <p:nvPicPr>
          <p:cNvPr id="6" name="Picture 5" descr="A picture containing icon&#10;&#10;Description automatically generated">
            <a:extLst>
              <a:ext uri="{FF2B5EF4-FFF2-40B4-BE49-F238E27FC236}">
                <a16:creationId xmlns:a16="http://schemas.microsoft.com/office/drawing/2014/main" id="{D5F44CCE-16C1-1C22-F465-6E523C0740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7152" y="4947836"/>
            <a:ext cx="1245878" cy="1242555"/>
          </a:xfrm>
          <a:prstGeom prst="rect">
            <a:avLst/>
          </a:prstGeom>
        </p:spPr>
      </p:pic>
    </p:spTree>
    <p:extLst>
      <p:ext uri="{BB962C8B-B14F-4D97-AF65-F5344CB8AC3E}">
        <p14:creationId xmlns:p14="http://schemas.microsoft.com/office/powerpoint/2010/main" val="2754107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1" grpId="0"/>
    </p:bldLst>
  </p:timing>
</p:sld>
</file>

<file path=ppt/theme/theme1.xml><?xml version="1.0" encoding="utf-8"?>
<a:theme xmlns:a="http://schemas.openxmlformats.org/drawingml/2006/main" name="1_Office Theme">
  <a:themeElements>
    <a:clrScheme name="EUK Energy Quest">
      <a:dk1>
        <a:srgbClr val="F16D20"/>
      </a:dk1>
      <a:lt1>
        <a:srgbClr val="FFFFFF"/>
      </a:lt1>
      <a:dk2>
        <a:srgbClr val="1E1262"/>
      </a:dk2>
      <a:lt2>
        <a:srgbClr val="FFFFFF"/>
      </a:lt2>
      <a:accent1>
        <a:srgbClr val="E96921"/>
      </a:accent1>
      <a:accent2>
        <a:srgbClr val="6F4D9E"/>
      </a:accent2>
      <a:accent3>
        <a:srgbClr val="9078B7"/>
      </a:accent3>
      <a:accent4>
        <a:srgbClr val="FEFFFF"/>
      </a:accent4>
      <a:accent5>
        <a:srgbClr val="25205D"/>
      </a:accent5>
      <a:accent6>
        <a:srgbClr val="F16C22"/>
      </a:accent6>
      <a:hlink>
        <a:srgbClr val="6F4D9E"/>
      </a:hlink>
      <a:folHlink>
        <a:srgbClr val="F16C22"/>
      </a:folHlink>
    </a:clrScheme>
    <a:fontScheme name="EUK AUG23">
      <a:majorFont>
        <a:latin typeface="Calibri"/>
        <a:ea typeface=""/>
        <a:cs typeface=""/>
      </a:majorFont>
      <a:minorFont>
        <a:latin typeface="Calibr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UK Energy Quest_PPT Template_2" id="{A0183E72-8FD8-9042-B3D5-B8888BCA2FAB}" vid="{18CD8F4C-543F-A648-A173-559911DE9AD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8641AE78-0866-2F46-9C17-6D832542E5AE}">
  <we:reference id="wa104381063" version="1.0.0.1" store="en-US" storeType="OMEX"/>
  <we:alternateReferences>
    <we:reference id="WA104381063" version="1.0.0.1" store=""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31F377229E47643B8DB3A78E0EC45AB" ma:contentTypeVersion="16" ma:contentTypeDescription="Create a new document." ma:contentTypeScope="" ma:versionID="cd5bb5bb7f9621c01a22a8e334de9f3b">
  <xsd:schema xmlns:xsd="http://www.w3.org/2001/XMLSchema" xmlns:xs="http://www.w3.org/2001/XMLSchema" xmlns:p="http://schemas.microsoft.com/office/2006/metadata/properties" xmlns:ns2="51287423-2d68-4a90-94fe-75e57edb67e1" xmlns:ns3="4ad5981e-ccc2-42fe-8580-5a4b6e2e4718" targetNamespace="http://schemas.microsoft.com/office/2006/metadata/properties" ma:root="true" ma:fieldsID="61cb10a4691fe035e60a3dbb8a5ab410" ns2:_="" ns3:_="">
    <xsd:import namespace="51287423-2d68-4a90-94fe-75e57edb67e1"/>
    <xsd:import namespace="4ad5981e-ccc2-42fe-8580-5a4b6e2e471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3:SharedWithUsers" minOccurs="0"/>
                <xsd:element ref="ns3:SharedWithDetails"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287423-2d68-4a90-94fe-75e57edb67e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88243dfa-4154-4670-946c-2a8ca41de34b"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ad5981e-ccc2-42fe-8580-5a4b6e2e4718"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951eabf-290c-44d9-86bd-72092c321999}" ma:internalName="TaxCatchAll" ma:showField="CatchAllData" ma:web="4ad5981e-ccc2-42fe-8580-5a4b6e2e4718">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1287423-2d68-4a90-94fe-75e57edb67e1">
      <Terms xmlns="http://schemas.microsoft.com/office/infopath/2007/PartnerControls"/>
    </lcf76f155ced4ddcb4097134ff3c332f>
    <TaxCatchAll xmlns="4ad5981e-ccc2-42fe-8580-5a4b6e2e4718" xsi:nil="true"/>
  </documentManagement>
</p:properties>
</file>

<file path=customXml/itemProps1.xml><?xml version="1.0" encoding="utf-8"?>
<ds:datastoreItem xmlns:ds="http://schemas.openxmlformats.org/officeDocument/2006/customXml" ds:itemID="{FFE67769-3062-4673-9651-6B6127AFED53}">
  <ds:schemaRefs>
    <ds:schemaRef ds:uri="http://schemas.microsoft.com/sharepoint/v3/contenttype/forms"/>
  </ds:schemaRefs>
</ds:datastoreItem>
</file>

<file path=customXml/itemProps2.xml><?xml version="1.0" encoding="utf-8"?>
<ds:datastoreItem xmlns:ds="http://schemas.openxmlformats.org/officeDocument/2006/customXml" ds:itemID="{924B7499-5E48-40F2-8B88-49C73AC2BC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287423-2d68-4a90-94fe-75e57edb67e1"/>
    <ds:schemaRef ds:uri="4ad5981e-ccc2-42fe-8580-5a4b6e2e471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45CF6A0-AB29-4221-BDE4-2989FC4A5F39}">
  <ds:schemaRefs>
    <ds:schemaRef ds:uri="90a340b5-9128-471d-b114-f8f96caf80f9"/>
    <ds:schemaRef ds:uri="http://purl.org/dc/elements/1.1/"/>
    <ds:schemaRef ds:uri="http://purl.org/dc/terms/"/>
    <ds:schemaRef ds:uri="http://www.w3.org/XML/1998/namespace"/>
    <ds:schemaRef ds:uri="http://purl.org/dc/dcmitype/"/>
    <ds:schemaRef ds:uri="http://schemas.microsoft.com/office/2006/documentManagement/types"/>
    <ds:schemaRef ds:uri="edbf9ae9-a3a5-4699-873b-f249c545eead"/>
    <ds:schemaRef ds:uri="http://schemas.microsoft.com/office/infopath/2007/PartnerControls"/>
    <ds:schemaRef ds:uri="http://schemas.openxmlformats.org/package/2006/metadata/core-properties"/>
    <ds:schemaRef ds:uri="http://schemas.microsoft.com/office/2006/metadata/properties"/>
    <ds:schemaRef ds:uri="51287423-2d68-4a90-94fe-75e57edb67e1"/>
    <ds:schemaRef ds:uri="4ad5981e-ccc2-42fe-8580-5a4b6e2e4718"/>
  </ds:schemaRefs>
</ds:datastoreItem>
</file>

<file path=docProps/app.xml><?xml version="1.0" encoding="utf-8"?>
<Properties xmlns="http://schemas.openxmlformats.org/officeDocument/2006/extended-properties" xmlns:vt="http://schemas.openxmlformats.org/officeDocument/2006/docPropsVTypes">
  <TotalTime>912</TotalTime>
  <Words>1773</Words>
  <Application>Microsoft Office PowerPoint</Application>
  <PresentationFormat>Widescreen</PresentationFormat>
  <Paragraphs>203</Paragraphs>
  <Slides>17</Slides>
  <Notes>15</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1_Office Theme</vt:lpstr>
      <vt:lpstr>Energy Quest lesson</vt:lpstr>
      <vt:lpstr>PowerPoint Presentation</vt:lpstr>
      <vt:lpstr>PowerPoint Presentation</vt:lpstr>
      <vt:lpstr>Engineering design process</vt:lpstr>
      <vt:lpstr>PowerPoint Presentation</vt:lpstr>
      <vt:lpstr>PowerPoint Presentation</vt:lpstr>
      <vt:lpstr>PowerPoint Presentation</vt:lpstr>
      <vt:lpstr>PowerPoint Presentation</vt:lpstr>
      <vt:lpstr>Your challenge brief – which team is best at thinking like an engineer?</vt:lpstr>
      <vt:lpstr>Evaluation Criteria –  Which team is best at thinking like  an engineer?</vt:lpstr>
      <vt:lpstr>How much can Engineers earn?</vt:lpstr>
      <vt:lpstr>Well done for completing  Energy Quest!  See the following slides for your next steps!</vt:lpstr>
      <vt:lpstr>PowerPoint Presentation</vt:lpstr>
      <vt:lpstr>PowerPoint Presentation</vt:lpstr>
      <vt:lpstr>PowerPoint Presentation</vt:lpstr>
      <vt:lpstr>Optional follow-up activities</vt:lpstr>
      <vt:lpstr>Help us monitor Energy Quest!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Energy Quest workshop</dc:title>
  <dc:creator>Claire Smith</dc:creator>
  <cp:lastModifiedBy>Brian Edwards</cp:lastModifiedBy>
  <cp:revision>16</cp:revision>
  <dcterms:created xsi:type="dcterms:W3CDTF">2021-01-25T21:58:06Z</dcterms:created>
  <dcterms:modified xsi:type="dcterms:W3CDTF">2024-09-19T15:16:39Z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0x010100D157F210DF78954186BB6DDFB03D849D</vt:lpwstr>
  </property>
  <property fmtid="{D5CDD505-2E9C-101B-9397-08002B2CF9AE}" pid="3" name="Order">
    <vt:r8>12371600</vt:r8>
  </property>
  <property fmtid="{D5CDD505-2E9C-101B-9397-08002B2CF9AE}" pid="4" name="MediaServiceImageTags">
    <vt:lpwstr/>
  </property>
</Properties>
</file>